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4" r:id="rId4"/>
    <p:sldId id="289" r:id="rId5"/>
    <p:sldId id="257" r:id="rId6"/>
    <p:sldId id="290" r:id="rId7"/>
    <p:sldId id="287" r:id="rId8"/>
    <p:sldId id="288" r:id="rId9"/>
    <p:sldId id="282" r:id="rId10"/>
    <p:sldId id="273" r:id="rId11"/>
    <p:sldId id="265" r:id="rId12"/>
    <p:sldId id="258" r:id="rId13"/>
    <p:sldId id="271" r:id="rId14"/>
    <p:sldId id="266" r:id="rId15"/>
    <p:sldId id="259" r:id="rId16"/>
    <p:sldId id="260" r:id="rId17"/>
    <p:sldId id="274" r:id="rId18"/>
    <p:sldId id="275" r:id="rId19"/>
    <p:sldId id="276" r:id="rId20"/>
    <p:sldId id="278" r:id="rId21"/>
    <p:sldId id="279" r:id="rId22"/>
    <p:sldId id="296" r:id="rId23"/>
    <p:sldId id="302" r:id="rId24"/>
    <p:sldId id="303" r:id="rId25"/>
    <p:sldId id="295" r:id="rId26"/>
    <p:sldId id="291" r:id="rId27"/>
    <p:sldId id="305" r:id="rId28"/>
    <p:sldId id="261" r:id="rId29"/>
    <p:sldId id="307" r:id="rId30"/>
    <p:sldId id="300" r:id="rId31"/>
    <p:sldId id="298" r:id="rId32"/>
    <p:sldId id="293" r:id="rId33"/>
    <p:sldId id="304"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8838"/>
    <a:srgbClr val="3CB043"/>
    <a:srgbClr val="00B000"/>
    <a:srgbClr val="008000"/>
    <a:srgbClr val="FF3300"/>
    <a:srgbClr val="FF5050"/>
    <a:srgbClr val="F15A5C"/>
    <a:srgbClr val="FCDF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3" d="100"/>
          <a:sy n="83" d="100"/>
        </p:scale>
        <p:origin x="38"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6:52.912"/>
    </inkml:context>
    <inkml:brush xml:id="br0">
      <inkml:brushProperty name="width" value="0.05" units="cm"/>
      <inkml:brushProperty name="height" value="0.05" units="cm"/>
      <inkml:brushProperty name="color" value="#E71224"/>
    </inkml:brush>
  </inkml:definitions>
  <inkml:trace contextRef="#ctx0" brushRef="#br0">1635 613 24575,'302'0'0,"-292"0"0,1 1 0,0 1 0,-1 0 0,16 5 0,-14-3 0,1-1 0,20 3 0,-16-5 0,200 11 0,135-13 0,-344 1 0,0-1 0,1-1 0,-1 1 0,0-1 0,9-4 0,-8 3 0,1 0 0,0 1 0,11-2 0,-4 3 0,14-2 0,51-10 0,-72 10 0,-1 0 0,1 0 0,0-1 0,-1 0 0,0-1 0,0 0 0,0 0 0,-1-1 0,10-8 0,4-6 0,30-37 0,-46 50 0,-1-1 0,-1 1 0,0-1 0,0 0 0,0 0 0,-1 0 0,0 0 0,0-1 0,-1 1 0,0-1 0,0-9 0,0-7 0,-1 0 0,-4-40 0,3 60 0,-1 0 0,0 1 0,0 0 0,0-1 0,-1 1 0,0-1 0,0 1 0,0 0 0,0 0 0,0 0 0,-1 0 0,0 1 0,1-1 0,-2 1 0,-3-4 0,1 2 0,0 0 0,0 0 0,0 1 0,-1 0 0,0 0 0,1 1 0,-1 0 0,-11-3 0,-21-9 0,0-1 0,-67-38 0,89 46 0,0 1 0,0 1 0,0 0 0,-19-3 0,-13-4 0,31 8 0,0 1 0,0 1 0,-33-1 0,-58 5 0,41 0 0,-57 6 0,9 6 0,41-3 0,-126-2 0,155-9 0,17 0 0,-46 4 0,64-1 0,-22 6 0,22-4 0,-23 3 0,-24-3 0,-70-4 0,49-1 0,-301 1 0,356-1 0,-25-5 0,-22-1 0,-9 6 0,-145 16 0,185-9 0,-53 9 0,49-5 0,-75 8 0,103-16 0,0 1 0,1 0 0,-1 2 0,-23 9 0,18-7 0,13-3 0,-1 0 0,1 0 0,0 0 0,1 1 0,-1 1 0,1-1 0,0 1 0,0 0 0,0 1 0,-10 13 0,14-16 0,1 0 0,0 0 0,0 1 0,0-1 0,0 0 0,1 1 0,0-1 0,0 1 0,0-1 0,0 1 0,1 0 0,-1-1 0,1 1 0,1 8 0,0-9 0,-1 0 0,1 0 0,0 1 0,0-1 0,1 0 0,-1 0 0,1 0 0,0 0 0,0 0 0,0-1 0,0 1 0,1-1 0,-1 1 0,1-1 0,0 0 0,4 3 0,19 15 0,-8-6 0,34 22 0,35 21 0,-75-50 0,-7-3 0,0-1 0,0 0 0,1-1 0,0 1 0,0-1 0,0 0 0,0 0 0,0-1 0,12 3 0,1-1 0,-1 1 0,-1 0 0,1 2 0,-1 0 0,0 0 0,17 12 0,-23-14 0,0 0 0,0 0 0,1-1 0,-1-1 0,19 4 0,-6-4 0,43 0 0,-55-2 0,-1 1 0,1-1 0,-1 2 0,12 3 0,15 3 0,-8-3 0,2-1 0,38 0 0,-51-4 0,0 2 0,1 0 0,23 7 0,-8-1 0,-10-5 0,0 0 0,31 0 0,51-5 0,-38 0 0,-45 1 0,-14 1 0,0-1 0,0 0 0,0-1 0,0 0 0,-1 0 0,1-1 0,13-4 0,-8 1 0,1 1 0,0 0 0,22-2 0,-21 4 0,-1-1 0,1-1 0,15-5 0,74-39-1365,-91 40-5461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4.508"/>
    </inkml:context>
    <inkml:brush xml:id="br0">
      <inkml:brushProperty name="width" value="0.05" units="cm"/>
      <inkml:brushProperty name="height" value="0.05" units="cm"/>
      <inkml:brushProperty name="color" value="#FFFFFF"/>
    </inkml:brush>
  </inkml:definitions>
  <inkml:trace contextRef="#ctx0" brushRef="#br0">454 0 24575,'-7'1'0,"0"0"0,1 0 0,-1 1 0,0 0 0,1 0 0,-1 1 0,1-1 0,0 1 0,0 1 0,-11 7 0,9-4 0,0 0 0,-7 9 0,0 1 0,-7 5 0,8-7 0,-19 15 0,27-24 0,0 0 0,0 0 0,1 0 0,-6 9 0,6-8 0,0 0 0,0-1 0,-1 1 0,-7 5 0,6-6 0,1 0 0,0 1 0,-7 9 0,-6 8 0,-23 24 0,23-21 0,14-19 0,-12 13 0,10-12-151,0 1-1,0-1 0,1 1 0,1 0 1,0 0-1,0 1 0,1 0 1,-4 13-1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6.463"/>
    </inkml:context>
    <inkml:brush xml:id="br0">
      <inkml:brushProperty name="width" value="0.05" units="cm"/>
      <inkml:brushProperty name="height" value="0.05" units="cm"/>
      <inkml:brushProperty name="color" value="#FFFFFF"/>
    </inkml:brush>
  </inkml:definitions>
  <inkml:trace contextRef="#ctx0" brushRef="#br0">575 1 24575,'-9'-1'0,"0"1"0,1 1 0,-1 0 0,1 0 0,-1 0 0,-15 6 0,18-5 0,0 0 0,0 1 0,1-1 0,-1 1 0,1 1 0,-1-1 0,1 1 0,0 0 0,-5 5 0,-4 6 0,0 0 0,-18 26 0,29-38 0,0 1 0,0-1 0,-1 1 0,1-1 0,-1 0 0,0-1 0,0 1 0,0-1 0,0 1 0,0-1 0,0 0 0,-1-1 0,-4 2 0,2-1 0,1 1 0,-1 0 0,1 0 0,-10 7 0,0 1 0,-1-1 0,1 0 0,-20 7 0,13-7 0,-22 15 0,33-18 0,0 1 0,0 0 0,1 1 0,1 0 0,-1 1 0,-12 15 0,20-21-151,0-1-1,0 1 0,0-1 0,0 1 1,-1-1-1,1 0 0,-1 0 1,-5 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9.089"/>
    </inkml:context>
    <inkml:brush xml:id="br0">
      <inkml:brushProperty name="width" value="0.05" units="cm"/>
      <inkml:brushProperty name="height" value="0.05" units="cm"/>
      <inkml:brushProperty name="color" value="#FFFFFF"/>
    </inkml:brush>
  </inkml:definitions>
  <inkml:trace contextRef="#ctx0" brushRef="#br0">551 30 24575,'-10'0'0,"0"0"0,-1 2 0,1-1 0,0 1 0,0 1 0,0-1 0,0 2 0,-17 8 0,-38 21 0,-67 46 0,121-73 0,0 0 0,-17 5 0,19-8 0,1 1 0,-1 0 0,1 0 0,0 1 0,-12 8 0,13-7 0,-8 6 0,0 0 0,-25 16 0,32-24 0,0 1 0,1 0 0,0 0 0,0 1 0,-8 8 0,11-11 0,4-9 0,6-8 0,5-3 0,1 1 0,1-1 0,0 2 0,20-19 0,66-47 0,-81 67 0,1 1 0,1 0 0,0 2 0,37-15 0,-56 25 0,0 1 0,-1 0 0,1-1 0,0 1 0,-1 0 0,1 0 0,0-1 0,0 1 0,-1 0 0,1 0 0,0 0 0,0 0 0,-1 0 0,1 0 0,0 0 0,0 0 0,0 0 0,-1 0 0,1 1 0,0-1 0,-1 0 0,1 1 0,0-1 0,0 1 0,-1-1 0,1 1 0,-1 0 0,0-1 0,0 1 0,0 0 0,0-1 0,0 1 0,0 0 0,0-1 0,0 1 0,0 0 0,0 0 0,0-1 0,0 1 0,0 0 0,-1-1 0,1 1 0,0 0 0,0-1 0,-1 1 0,-3 6 0,1-1 0,-1 1 0,-7 7 0,-7 5 0,0 0 0,-26 18 0,24-19 0,19-18 0,0 1 0,1-1 0,-1 1 0,0-1 0,1 1 0,-1-1 0,1 1 0,-1 0 0,1-1 0,-1 1 0,1-1 0,-1 1 0,1 0 0,0 0 0,-1 1 0,1-2 0,0 0 0,1 0 0,-1 0 0,0 1 0,1-1 0,-1 0 0,0 0 0,0 0 0,1 0 0,-1 0 0,0 0 0,1 0 0,-1 0 0,0 0 0,1 0 0,-1 0 0,0 0 0,1 0 0,-1 0 0,0 0 0,1 0 0,-1 0 0,0 0 0,1-1 0,28-8 0,-28 9 0,36-14 0,-37 14 0,0 0 0,0 0 0,0 0 0,0 0 0,0 0 0,0 0 0,0 0 0,0 0 0,0 0 0,0 0 0,0 0 0,0 0 0,0 0 0,0 0 0,0 0 0,0 0 0,0 0 0,0 0 0,0 0 0,0 1 0,0-1 0,0 0 0,0 0 0,0 0 0,0 0 0,0 0 0,0 0 0,0 0 0,0 0 0,0 0 0,1 0 0,-1 0 0,0 0 0,0 0 0,0 0 0,0 0 0,0 0 0,0 0 0,0 0 0,0 0 0,0 0 0,0 0 0,0 0 0,0 0 0,0 0 0,0 0 0,0 0 0,0 0 0,0 0 0,0 0 0,0 0 0,0 0 0,0 0 0,0 0 0,0 0 0,0 0 0,0 0 0,1 0 0,-1 0 0,0 0 0,0 0 0,0 0 0,0 0 0,0 0 0,0 0 0,0 0 0,0 0 0,0 0 0,-3 4 0,-7 5 0,-9 8 0,0 0 0,-31 38 0,45-50 0,-4 7 0,9-12 0,0 0 0,0 0 0,0 0 0,0 1 0,0-1 0,0 0 0,0 0 0,0 0 0,0 0 0,0 0 0,0 0 0,0 0 0,0 0 0,0 0 0,0 0 0,0 0 0,0 0 0,0 0 0,0 1 0,0-1 0,0 0 0,0 0 0,0 0 0,0 0 0,0 0 0,0 0 0,0 0 0,0 0 0,0 0 0,0 0 0,0 0 0,0 0 0,0 0 0,0 1 0,0-1 0,1 0 0,-1 0 0,0 0 0,0 0 0,0 0 0,0 0 0,0 0 0,0 0 0,0 0 0,0 0 0,0 0 0,8-2 0,-6 1 0,11-4 0,19-11 0,-30 14 0,-8 3 0,-11 5 0,-14 11 0,21-11 0,0 0 0,0-1 0,-14 4 0,19-8 0,4-5 0,8-6 0,12-10 0,1 1 0,0 1 0,1 1 0,33-21 0,43-18 0,-65 38 0,30-8 0,74-42 0,-117 57 0,-9 6 0,16-8 0,-47 15 0,6 0 0,-8 3 0,0 2 0,0 0 0,0 2 0,-30 15 0,19-8 0,-5 1 0,13-6 0,1 0 0,1 1 0,-25 18 0,42-24 0,1 0 0,-1 0 0,2 1 0,-1 0 0,1 0 0,-6 10 0,-5 7 0,0-4 0,-1 0 0,-35 33 0,36-42-1365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1.296"/>
    </inkml:context>
    <inkml:brush xml:id="br0">
      <inkml:brushProperty name="width" value="0.05" units="cm"/>
      <inkml:brushProperty name="height" value="0.05" units="cm"/>
      <inkml:brushProperty name="color" value="#FFFFFF"/>
    </inkml:brush>
  </inkml:definitions>
  <inkml:trace contextRef="#ctx0" brushRef="#br0">0 1 24575,'1'1'0,"0"1"0,1 0 0,-1 0 0,0-1 0,1 1 0,-1 0 0,1-1 0,3 3 0,-2-2 0,9 10 0,-1 1 0,12 16 0,3 5 0,-10-14 0,-1 2 0,15 26 0,-16-24 0,40 57 0,-43-67 0,-1-1 0,2 0 0,0-1 0,0 0 0,1-1 0,21 15 0,-25-20 0,0 1 0,14 14 0,-16-14 0,1 0 0,0 0 0,13 7 0,68 40 0,-74-45 0,-9-5 0,0 0 0,0-1 0,8 4 0,39 17 103,-34-14-837,22 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2.290"/>
    </inkml:context>
    <inkml:brush xml:id="br0">
      <inkml:brushProperty name="width" value="0.05" units="cm"/>
      <inkml:brushProperty name="height" value="0.05" units="cm"/>
      <inkml:brushProperty name="color" value="#FFFFFF"/>
    </inkml:brush>
  </inkml:definitions>
  <inkml:trace contextRef="#ctx0" brushRef="#br0">1 1 24575,'65'23'0,"-39"-11"0,-2 2 0,1 1 0,28 23 0,61 61 0,-111-97 0,50 44 0,72 46 0,65 29 0,-87-56 0,13 9 0,-108-68 2,-6-5-230,0 1 0,1-1 0,-1 0 1,0 1-1,4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08.807"/>
    </inkml:context>
    <inkml:brush xml:id="br0">
      <inkml:brushProperty name="width" value="0.05" units="cm"/>
      <inkml:brushProperty name="height" value="0.05" units="cm"/>
      <inkml:brushProperty name="color" value="#FFFFFF"/>
    </inkml:brush>
  </inkml:definitions>
  <inkml:trace contextRef="#ctx0" brushRef="#br0">0 1 24575,'3'0'0,"1"1"0,-1-1 0,0 1 0,1 0 0,-1 0 0,3 2 0,8 2 0,33 10 0,70 32 0,40 31 0,8 3 0,-131-64 0,-1 0 0,-1 3 0,0 0 0,-2 2 0,0 1 0,31 33 0,46 54 0,-98-100 0,0-1 0,-1 1 0,0 1 0,-1 0 0,0 0 0,9 20 0,-16-31 0,0 0 0,1 1 0,-1-1 0,0 0 0,0 0 0,0 0 0,0 0 0,0 0 0,0 1 0,0-1 0,0 0 0,0 0 0,0 0 0,0 0 0,0 0 0,0 1 0,0-1 0,0 0 0,0 0 0,0 0 0,0 0 0,0 0 0,0 1 0,0-1 0,0 0 0,0 0 0,0 0 0,0 0 0,0 0 0,0 0 0,-1 1 0,1-1 0,0 0 0,0 0 0,0 0 0,-6-1 0,-8-9 0,12 9 0,-214-155 0,165 118 0,-92-87 0,138 119 0,0 0 0,0-1 0,0 1 0,1-1 0,0-1 0,0 1 0,0 0 0,1-1 0,1 0 0,-1 0 0,-2-12 0,5 19 0,0 1 0,0 0 0,0-1 0,0 1 0,0 0 0,0-1 0,0 1 0,0 0 0,0-1 0,0 1 0,0 0 0,0-1 0,0 1 0,0 0 0,0-1 0,1 1 0,-1 0 0,0-1 0,0 1 0,0 0 0,1-1 0,4 2 0,10 10 0,-12-9 0,294 252 0,-240-201 0,-76-79 0,-43-43 0,-2 3 0,-77-60 0,125 111 0,3 4 0,-1 0 0,1 0 0,-30-16 0,43 27 0,0 0 0,0 0 0,0 0 0,0 0 0,0 0 0,0 0 0,-1 0 0,1 0 0,0 0 0,0 0 0,0 0 0,0 0 0,0 0 0,0 0 0,0 0 0,0-1 0,0 1 0,0 0 0,0 0 0,0 0 0,-1 0 0,1 0 0,0 0 0,0 0 0,0 0 0,0 0 0,0 0 0,0 0 0,0 0 0,0 1 0,0-1 0,0 0 0,0 0 0,0 0 0,-1 0 0,1 0 0,0 0 0,0 0 0,0 0 0,0 0 0,0 0 0,0 0 0,0 0 0,0 0 0,0 0 0,0 0 0,0 0 0,0 0 0,0 0 0,0 1 0,0-1 0,0 0 0,0 0 0,0 0 0,0 0 0,0 0 0,2 7 0,7 7 0,33 50 0,4-3 0,81 85 0,-118-137 0,0 0 0,1-1 0,0 0 0,1 0 0,0-1 0,14 6 0,-25-12 0,0-1 0,1 0 0,-1 0 0,1 1 0,-1-1 0,1 0 0,-1 0 0,1 0 0,-1 0 0,1 1 0,-1-1 0,1 0 0,-1 0 0,1 0 0,-1 0 0,1 0 0,-1 0 0,0-1 0,1 1 0,-1 0 0,1 0 0,-1 0 0,1 0 0,-1 0 0,1-1 0,0 1 0,-1-1 0,1 0 0,-1 1 0,0-1 0,0 1 0,0-1 0,1 0 0,-1 1 0,0-1 0,0 0 0,0 1 0,0-1 0,0 0 0,0 1 0,0-1 0,0 0 0,-1-1 0,0-4 0,-1-1 0,-5-11 0,6 15 0,-4-7 0,-1 0 0,6 8 0,4 5 0,83 85 0,-71-73 0,2-1 0,0 0 0,29 16 0,-46-30 0,0 1 0,0-1 0,0 1 0,0-1 0,0 1 0,0-1 0,0 0 0,0 1 0,0-1 0,0 0 0,0 0 0,0 0 0,0 0 0,1 0 0,-1-3 0,-8-6 0,-1 2 0,0-1 0,-17-10 0,1 0 0,32 23 0,0-1 0,17 7 0,-10-5 0,-8-3 0,34 15 0,1-1 0,58 14 0,-87-30 0,-13-1 0,0 0 0,-1 0 0,1 0 0,0 0 0,0 0 0,0 0 0,0 0 0,0 0 0,0 0 0,0-1 0,0 1 0,-1 0 0,1 0 0,0 0 0,0 0 0,0 0 0,0 0 0,0 0 0,0-1 0,0 1 0,0 0 0,0 0 0,0 0 0,0 0 0,0 0 0,0-1 0,0 1 0,0 0 0,0 0 0,0 0 0,0 0 0,0 0 0,0-1 0,0 1 0,0 0 0,0 0 0,0 0 0,0 0 0,1 0 0,-1 0 0,0 0 0,0-1 0,0 1 0,0 0 0,0 0 0,0 0 0,0 0 0,0 0 0,1 0 0,-1 0 0,0 0 0,0 0 0,0 0 0,0 0 0,0 0 0,1-1 0,-1 1 0,0 0 0,0 0 0,0 0 0,0 0 0,0 0 0,-4-3 0,0 0 0,-1 0 0,0 0 0,1 0 0,-1 1 0,0-1 0,-1 2 0,-5-3 0,2 1 0,-1 1 0,-1 0 0,-14 0 0,25 2 0,0 0 0,0 0 0,0 0 0,0 0 0,0 0 0,0 0 0,0 0 0,0 0 0,0 0 0,0 0 0,1 0 0,-1 0 0,0 0 0,0 0 0,0 0 0,0 0 0,0 0 0,0 0 0,0 0 0,0 1 0,0-1 0,0 0 0,0 0 0,0 0 0,0 0 0,0 0 0,0 0 0,0 0 0,0 0 0,-1 0 0,1 0 0,0 0 0,0 0 0,0 0 0,0 0 0,0 0 0,0 0 0,0 0 0,0 0 0,0 0 0,0 0 0,0 0 0,0 0 0,0 0 0,0 0 0,0 0 0,0 0 0,8 4 0,-8-3 0,1-1 0,0 0 0,0 1 0,-1-1 0,1 0 0,0 0 0,0 1 0,-1-1 0,1 0 0,0 0 0,0 0 0,0 0 0,-1 0 0,1 0 0,0 0 0,0 0 0,0 0 0,1-1 0,-3 0 0,1 1 0,-1-1 0,1 1 0,0-1 0,-1 1 0,1-1 0,-1 1 0,0-1 0,1 1 0,-1-1 0,1 1 0,-1-1 0,0 1 0,1 0 0,-1 0 0,1-1 0,-2 1 0,0-1 0,-20-10 0,0 2 0,0 0 0,-44-10 0,-75-7 0,71 15 0,41 5 0,7 1 0,-1 2 0,-24-2 0,47 5 0,-1 0 0,1 0 0,-1 0 0,1 0 0,-1 0 0,1 0 0,-1 0 0,1 0 0,-1 0 0,1 0 0,0 1 0,-1-1 0,1 0 0,-1 0 0,1 0 0,-1 0 0,1 1 0,0-1 0,-1 0 0,1 0 0,-1 1 0,1-1 0,0 0 0,0 1 0,-1-1 0,1 0 0,0 1 0,-1-1 0,1 1 0,0-1 0,0 1 0,-1 0 0,1 0 0,0 0 0,0 1 0,1-1 0,-1 0 0,0 0 0,0 0 0,0 0 0,1 0 0,-1 0 0,1 0 0,0 2 0,2 3 0,1-1 0,-1 1 0,8 7 0,2 1 0,1-1 0,0-1 0,1 0 0,30 17 0,69 31 0,-110-58 0,9 5 0,-8-4 0,0 0 0,0-1 0,1 0 0,-1 1 0,1-2 0,-1 1 0,1 0 0,0-1 0,7 0 0,-13-1 0,0 0 0,1 0 0,-1 1 0,0-1 0,0 0 0,0 0 0,1 0 0,-1-1 0,0 1 0,0 0 0,0 0 0,1 0 0,-1 0 0,0 0 0,0 0 0,0 0 0,1 0 0,-1 0 0,0 0 0,0 0 0,0-1 0,1 1 0,-1 0 0,0 0 0,0 0 0,0 0 0,0-1 0,0 1 0,0 0 0,1 0 0,-1 0 0,0 0 0,0-1 0,0 1 0,0 0 0,0 0 0,0-1 0,0 1 0,0 0 0,0 0 0,0 0 0,0-1 0,0 1 0,0 0 0,0-1 0,-7-10 0,-9-7 0,0 1 0,-2 1 0,0 1 0,-26-17 0,33 23 0,-44-29 0,-2 1 0,-113-52 0,146 80 0,24 8 0,0 1 0,-1 0 0,1 0 0,-1 0 0,1 0 0,0-1 0,-1 1 0,1 0 0,-1 0 0,1 0 0,0 0 0,-1 0 0,1 0 0,-1 0 0,1 0 0,0 0 0,-1 0 0,1 1 0,-1-1 0,1 0 0,-1 0 0,1 1 0,0-1 0,1 1 0,-1-1 0,0 1 0,0-1 0,0 0 0,1 1 0,-1-1 0,0 1 0,1-1 0,-1 0 0,0 1 0,1-1 0,-1 0 0,1 1 0,-1-1 0,1 1 0,28 19 0,61 34 0,-60-37 0,-28-16 0,249 129 0,-245-127 0,-1-1 0,0 1 0,1-1 0,-1-1 0,12 3 0,-17-4 0,0 0 0,0 1 0,0-1 0,0 0 0,0 0 0,0 0 0,0 0 0,1 0 0,-1 0 0,0 0 0,0 0 0,0 0 0,0 0 0,0 0 0,0 0 0,1 0 0,-1 0 0,0 0 0,0 0 0,0 0 0,0 0 0,0 0 0,0 0 0,0 0 0,1 0 0,-1 0 0,0 0 0,0 0 0,0 0 0,0-1 0,0 1 0,0 0 0,0 0 0,0 0 0,0 0 0,1 0 0,-1 0 0,0 0 0,0 0 0,0 0 0,0-1 0,0 1 0,0 0 0,0 0 0,0 0 0,0 0 0,0 0 0,0 0 0,0 0 0,0-1 0,0 1 0,0 0 0,0 0 0,0 0 0,0 0 0,0 0 0,0 0 0,0 0 0,0-1 0,0 1 0,0 0 0,0 0 0,0 0 0,0 0 0,0 0 0,0 0 0,-1-1 0,-5-6 0,-14-9 0,-1 0 0,0 1 0,-1 1 0,-44-21 0,49 27 0,1 1 0,-1 1 0,-19-5 0,33 10 0,3 2 0,6 4 0,11 6 0,-12-8 0,131 73 0,-95-56 0,61 23 0,-98-42 0,-2 0 0,0 0 0,1 0 0,-1-1 0,0 1 0,0 0 0,0-1 0,1 0 0,-1 1 0,0-1 0,0 0 0,4-1 0,-6 1 0,0 0 0,0 0 0,0 0 0,0 0 0,1 0 0,-1-1 0,0 1 0,0 0 0,0 0 0,0 0 0,0 0 0,0 0 0,0-1 0,0 1 0,0 0 0,0 0 0,0 0 0,0 0 0,0-1 0,0 1 0,0 0 0,0 0 0,0 0 0,0 0 0,0-1 0,0 1 0,0 0 0,0 0 0,0 0 0,0 0 0,0-1 0,0 1 0,0 0 0,0 0 0,0 0 0,-1 0 0,1 0 0,0-1 0,0 1 0,0 0 0,-6-7 0,1-1 0,-1 2 0,0-1 0,-1 1 0,0 0 0,0 0 0,-9-6 0,4 3 0,-107-76 0,90 66 0,-1 2 0,-40-17 0,65 31 0,1 1 0,0-1 0,0 1 0,0-1 0,0-1 0,1 1 0,-1 0 0,1-1 0,-5-6 0,3 3 0,-1 1 0,-7-7 0,6 8 0,5 4 0,0-1 0,0 1 0,1 0 0,-1-1 0,0 0 0,1 1 0,-3-4 0,12 7 0,40 27 0,-13-7 0,235 131 0,-157-87 0,-98-59 0,0 0 0,0-1 0,1-1 0,-1 0 0,20 3 0,-18-4 0,0-2 0,0 1 0,0-2 0,1-1 0,17-1 0,-34 1 0,-1 0 0,0 0 0,0 0 0,0 0 0,0 0 0,0 0 0,0 0 0,1 0 0,-1 0 0,0 0 0,0 0 0,0 0 0,0 0 0,0 0 0,0 0 0,1 0 0,-1 0 0,0 0 0,0 0 0,0 0 0,0 0 0,0 0 0,0 0 0,0 0 0,1 0 0,-1-1 0,0 1 0,0 0 0,0 0 0,0 0 0,0 0 0,0 0 0,0 0 0,0 0 0,0-1 0,0 1 0,0 0 0,0 0 0,0 0 0,0 0 0,0 0 0,0 0 0,0-1 0,-4-4 0,-10-3 0,-21-5 0,8 3 0,-38-18 0,39 15 0,15 9 0,9 3 0,2 1 0,9 5 0,0-1 0,0 0 0,0-1 0,0 0 0,10 2 0,49 6 0,15-8 0,-70-1 0,-1 1 0,1 0 0,11 5 0,-6-2 0,-2 0 0,-11-4 0,-14-5 0,-54-19-455,-2 4 0,-103-17 0,82 20-6371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8.156"/>
    </inkml:context>
    <inkml:brush xml:id="br0">
      <inkml:brushProperty name="width" value="0.05" units="cm"/>
      <inkml:brushProperty name="height" value="0.05" units="cm"/>
      <inkml:brushProperty name="color" value="#FFFFFF"/>
    </inkml:brush>
  </inkml:definitions>
  <inkml:trace contextRef="#ctx0" brushRef="#br0">1 1 24575,'5'1'0,"0"0"0,0 0 0,0 1 0,0 0 0,0 0 0,0 0 0,-1 0 0,1 1 0,5 4 0,6 2 0,-7-4 0,-1 1 0,12 10 0,10 6 0,15 5 0,-28-17 0,19 15 0,-24-16 0,65 52 0,-58-44 0,-1 1 0,-1 1 0,-1 0 0,0 1 0,-2 1 0,21 39 0,-20-35 0,-9-16 0,-1 0 0,0 1 0,0 0 0,5 19 0,-6-10 0,-1-1 0,-1 2 0,0 36 0,-2-49 0,1 1 0,1-1 0,-1-1 0,1 1 0,0 0 0,6 12 0,4 13 0,6 15-1365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1.914"/>
    </inkml:context>
    <inkml:brush xml:id="br0">
      <inkml:brushProperty name="width" value="0.05" units="cm"/>
      <inkml:brushProperty name="height" value="0.05" units="cm"/>
      <inkml:brushProperty name="color" value="#FFFFFF"/>
    </inkml:brush>
  </inkml:definitions>
  <inkml:trace contextRef="#ctx0" brushRef="#br0">464 449 24575,'-24'-30'0,"13"16"0,-12-16 0,-93-130 0,79 112 0,22 27 0,-33-35 0,42 50 0,0 0 0,-1 1 0,0 0 0,1 0 0,-2 1 0,1 0 0,0 0 0,-1 1 0,-15-5 0,7 3 0,-22-10 0,23 8 0,-21-6 0,79 37 0,43 16 0,155 99 0,-218-123 0,0 1 0,-2 1 0,30 32 0,-49-47 0,4 5 0,-4-8 0,-3-4 0,-4-5 0,0 1 0,0-1 0,-1 1 0,0 0 0,-9-9 0,3 3 0,-9-8 0,0 1 0,-2 2 0,-46-34 0,18 16 0,44 32 0,0 0 0,0-1 0,0 0 0,1 0 0,0-1 0,1 0 0,-8-10 0,32 35 0,199 218 0,-212-231 0,-5-3 0,0 0 0,0-1 0,1 1 0,-1-1 0,1 0 0,-1 1 0,1-1 0,0 0 0,-1 0 0,1 0 0,2 1 0,-4-2 0,0 0 0,1-1 0,-1 1 0,0 0 0,0 0 0,0-1 0,0 1 0,0 0 0,1 0 0,-1-1 0,0 1 0,0 0 0,0 0 0,0-1 0,0 1 0,0 0 0,0-1 0,0 1 0,0 0 0,0 0 0,0-1 0,0 1 0,0 0 0,0-1 0,0 1 0,-1 0 0,1 0 0,0-1 0,0 1 0,0 0 0,0 0 0,-1-1 0,-3-11 0,-16-29 0,-1 0 0,-2 1 0,-37-49 0,59 88 0,-9-10 0,5 10 0,3 8 0,2 9 0,1-1 0,6 30 0,-2-14 0,1 14 0,0 3 0,2 0 0,18 62 0,-25-108 0,-1-1 0,0 0 0,1 0 0,-1 1 0,1-1 0,0 0 0,-1 0 0,1 0 0,2 2 0,-3-3 0,0 0 0,0 0 0,0 0 0,0 0 0,0 0 0,0 0 0,0 0 0,0 0 0,1 0 0,-1 0 0,0 0 0,0 0 0,0 0 0,0 0 0,0 0 0,0 0 0,0 0 0,0 0 0,0 0 0,1 0 0,-1 0 0,0 0 0,0 0 0,0 0 0,0 0 0,0 0 0,0 0 0,0 0 0,0 0 0,0 0 0,1 0 0,-1 0 0,0 0 0,0 0 0,0 0 0,0 0 0,0-1 0,0 1 0,0 0 0,0 0 0,2-9 0,0-28 0,-5-72 0,-15-38 0,12 105 0,28 138 0,-13-63 0,-4-12 0,1-1 0,0 1 0,11 19 0,-14-35 0,-1-6 0,0-8 0,-2-19 0,-1 27 0,-14-140 0,3 49 0,13 118 0,-3 47 0,-1-27 0,2 39 0,0-150 0,1 16 0,4-52 0,-3 95 0,-1 4 0,0 0 0,0 0 0,1-1 0,-1 1 0,1 0 0,-1 0 0,1 0 0,0 0 0,1-4 0,-2 6 0,1 0 0,-1 0 0,0 1 0,0-1 0,0 0 0,0 0 0,1 0 0,-1 0 0,0 0 0,0 0 0,0 0 0,0 0 0,0 0 0,0 1 0,1-1 0,-1 0 0,0 0 0,0 0 0,0 0 0,0 0 0,0 1 0,0-1 0,0 0 0,0 0 0,0 0 0,0 0 0,0 1 0,0-1 0,0 0 0,0 0 0,0 0 0,0 0 0,0 1 0,0-1 0,3 9 0,37 199 0,-19-90 0,-15-87 0,15 48 0,-21-78-23,0-1 1,1 0-1,-1 0 0,0 0 0,0 0 0,0 0 1,0 0-1,0 1 0,0-1 0,0 0 0,1 0 1,-1 0-1,0 0 0,0 0 0,0 0 0,0 0 1,0 0-1,1 0 0,-1 1 0,0-1 0,0 0 0,0 0 1,0 0-1,1 0 0,-1 0 0,0 0 0,0 0 1,0 0-1,0 0 0,1 0 0,-1-1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1.439"/>
    </inkml:context>
    <inkml:brush xml:id="br0">
      <inkml:brushProperty name="width" value="0.05" units="cm"/>
      <inkml:brushProperty name="height" value="0.05" units="cm"/>
      <inkml:brushProperty name="color" value="#FFFFFF"/>
    </inkml:brush>
  </inkml:definitions>
  <inkml:trace contextRef="#ctx0" brushRef="#br0">1 665 24575,'5'0'0,"0"0"0,0 0 0,0-1 0,0 1 0,0-1 0,0 0 0,0-1 0,-1 1 0,1-1 0,0 0 0,-1 0 0,8-5 0,2-2 0,-10 6 0,0 0 0,0 0 0,0 1 0,0-1 0,0 1 0,1 1 0,-1-1 0,8-2 0,-8 3 0,1 0 0,-1-1 0,0 0 0,0 0 0,0 0 0,0 0 0,5-4 0,-4 3 0,1-1 0,10-4 0,-8 5 0,-2-1 0,1 0 0,0 0 0,-1 0 0,9-8 0,13-8 0,-23 17 0,4-3 0,0 1 0,-1-1 0,0-1 0,0 1 0,11-12 0,2-1 0,-12 11 0,9-6 0,-10 8 0,0-1 0,-1 0 0,1 0 0,10-15 0,6-9 0,-13 16 0,0 1 0,13-27 0,-5 5 0,-8 16 0,13-35 0,-4-27 0,-17 67 0,-1 7-136,1 1-1,-1 0 1,1-1-1,0 1 1,0 1-1,1-1 1,0 0-1,0 1 0,10-10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27.457"/>
    </inkml:context>
    <inkml:brush xml:id="br0">
      <inkml:brushProperty name="width" value="0.05" units="cm"/>
      <inkml:brushProperty name="height" value="0.05" units="cm"/>
      <inkml:brushProperty name="color" value="#FFFFFF"/>
    </inkml:brush>
  </inkml:definitions>
  <inkml:trace contextRef="#ctx0" brushRef="#br0">728 0 24575,'-1'0'0,"1"0"0,-1 1 0,0-1 0,0 0 0,1 0 0,-1 1 0,0-1 0,1 0 0,-1 1 0,0-1 0,1 1 0,-1-1 0,1 1 0,-1-1 0,1 1 0,-1 0 0,1-1 0,-1 1 0,1-1 0,0 1 0,-1 1 0,-7 16 0,6-13 0,0 1 0,1 0 0,-1-1 0,0 12 0,-1 3 0,1-14 0,0 1 0,-1 0 0,-4 10 0,6-16 0,-2 5 0,1 1 0,-3 12 0,3-13 0,1 1 0,-1-1 0,-5 11 0,-20 25 0,9-16 0,15-21 0,0-1 0,-1 1 0,0-1 0,0 0 0,-5 3 0,-6 8 0,-1 7 0,14-18 0,-1-1 0,1 1 0,-1 0 0,-6 6 0,-42 26 0,24-15 0,16-13 0,-12 13 0,7-5 0,4-3 0,-17 13 0,-17 7 0,-8 4 0,45-32 0,5-2 0,0-1 0,0 1 0,0-1 0,0 0 0,0 0 0,-1-1 0,1 1 0,-1-1 0,1 0 0,-1 0 0,1-1 0,-10 1 0,10 0 0,-1-1 0,0 1 0,0 0 0,1 0 0,-8 3 0,7-2 0,0 0 0,0-1 0,-1 0 0,-5 1 0,6-2 0,0 1 0,0-1 0,0 1 0,0 0 0,-8 3 0,5-1 0,2 0 0,0-1 0,0 0 0,0 0 0,-1-1 0,1 1 0,0-1 0,-11 0 0,-2 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19.964"/>
    </inkml:context>
    <inkml:brush xml:id="br0">
      <inkml:brushProperty name="width" value="0.05" units="cm"/>
      <inkml:brushProperty name="height" value="0.05" units="cm"/>
      <inkml:brushProperty name="color" value="#E71224"/>
    </inkml:brush>
  </inkml:definitions>
  <inkml:trace contextRef="#ctx0" brushRef="#br0">1259 157 24575,'-127'-11'0,"124"11"0,-91-18 0,-14 0 0,28 4 0,2 1 0,-210-1 0,276 15 0,0 0 0,1 1 0,0 1 0,-1-1 0,1 2 0,0-1 0,0 1 0,1 1 0,-1 0 0,1 1 0,-13 9 0,-8 7 0,2 2 0,-31 31 0,42-37 0,0 2 0,2-1 0,-19 28 0,18-19 0,2-1 0,0 2 0,2 0 0,-14 45 0,18-47 0,3-7 0,-5 23 0,9-37 0,-2 18 0,0 1 0,-1 28 0,5-46 0,0 1 0,1 0 0,0-1 0,0 1 0,0-1 0,1 0 0,0 1 0,1-1 0,-1 0 0,1 0 0,7 10 0,10 13 0,24 29 0,-34-47 0,1-1 0,0 0 0,0-1 0,1 0 0,16 9 0,13 6 0,2-1 0,75 29 0,-90-43 0,-9-2 0,0-1 0,1-1 0,35 6 0,11 1 0,-12-1 0,63 5 0,51 8 0,-91-11 0,1-3 0,94-1 0,-152-9 0,0-1 0,-1-2 0,1 0 0,-1-1 0,36-10 0,-20 2 0,2-2 0,44-20 0,-70 27 0,0-1 0,0 0 0,0-1 0,-1 0 0,0 0 0,0-1 0,-1 0 0,0-1 0,-1 0 0,0-1 0,12-20 0,-17 25 0,-1-1 0,1 0 0,-1 0 0,-1 0 0,1 0 0,0-13 0,-3-44 0,0 40 0,0 12 0,0 1 0,-1 0 0,0 0 0,-1 0 0,0 1 0,-5-12 0,-32-61 0,18 42 0,11 17 0,-2 1 0,-1 1 0,-20-26 0,1-1 0,2 4 0,14 23 0,-7-8 0,-32-52 0,42 59 0,-2 1 0,0 0 0,-2 1 0,-30-29 0,24 30 0,0 1 0,-38-22 0,39 26 0,-94-56-1365,106 64-5461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1.805"/>
    </inkml:context>
    <inkml:brush xml:id="br0">
      <inkml:brushProperty name="width" value="0.05" units="cm"/>
      <inkml:brushProperty name="height" value="0.05" units="cm"/>
      <inkml:brushProperty name="color" value="#FFFFFF"/>
    </inkml:brush>
  </inkml:definitions>
  <inkml:trace contextRef="#ctx0" brushRef="#br0">1 689 24575,'32'-1'0,"1"-1"0,64-11 0,-92 12 0,1-1 0,-1 1 0,0-1 0,0 0 0,0 0 0,-1 0 0,1-1 0,0 1 0,-1-1 0,0 0 0,1-1 0,-1 1 0,0-1 0,-1 0 0,1 0 0,4-6 0,0-1 0,1 1 0,10-10 0,11-14 0,-18 18 0,25-25 0,-30 34 0,0 1 0,1 1 0,0-1 0,-1 1 0,2 0 0,8-3 0,3-2 0,0 0 0,0-2 0,25-19 0,-25 19 0,-15 9 0,-1 1 0,0-1 0,1 0 0,-1 0 0,6-6 0,5-7 0,-10 11 0,1-1 0,-1 0 0,0-1 0,0 1 0,-1-1 0,5-9 0,19-40 0,-23 44 0,-3 8 0,0 0 0,0-1 0,-1 1 0,1-1 0,-1 1 0,1-8 0,-1 7 0,-1 0 0,2 1 0,-1-1 0,3-6 0,-2 6 0,-1 0 0,1 1 0,-1-1 0,1-6 0,0-4 0,1 1 0,5-16 0,-6 22 0,-1 4-105,0 0 0,1 0 0,-1 1 0,1-1 0,0 1 0,0-1 0,0 1 0,0 0 0,0-1 0,1 1 0,0 1 0,2-4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13.560"/>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9:36.432"/>
    </inkml:context>
    <inkml:brush xml:id="br0">
      <inkml:brushProperty name="width" value="0.05" units="cm"/>
      <inkml:brushProperty name="height" value="0.05" units="cm"/>
      <inkml:brushProperty name="color" value="#FFFFFF"/>
    </inkml:brush>
  </inkml:definitions>
  <inkml:trace contextRef="#ctx0" brushRef="#br0">587 1326 24575,'-7'0'0,"0"1"0,0 0 0,0 0 0,1 1 0,-1 0 0,1 0 0,-8 3 0,-40 24 0,52-28 0,-28 18 0,0 1 0,1 1 0,1 2 0,1 1 0,1 1 0,-44 56 0,68-79 0,1 0 0,0 0 0,0-1 0,-1 1 0,1 0 0,-1-1 0,-2 2 0,4-3 0,0 0 0,0 0 0,0 0 0,0 0 0,0 0 0,0 0 0,0 0 0,-1 0 0,1 0 0,0-1 0,0 1 0,0 0 0,0 0 0,0 0 0,0 0 0,0 0 0,0 0 0,0 0 0,0 0 0,0-1 0,0 1 0,0 0 0,0 0 0,0 0 0,0 0 0,0 0 0,0 0 0,0 0 0,0-1 0,0 1 0,0 0 0,0 0 0,0 0 0,0 0 0,0 0 0,0 0 0,0 0 0,0 0 0,0 0 0,0-1 0,1 1 0,-1 0 0,0 0 0,0 0 0,0 0 0,0 0 0,3-8 0,53-92 0,-29 54 0,-7 11 0,40-51 0,-49 72 0,1 0 0,1 1 0,1 0 0,0 1 0,27-19 0,-174 108 0,92-51 0,-103 57 0,144-83 0,2-2 0,8-7 0,16-10 0,51-30 0,-45 31 0,-1-2 0,48-41 0,-74 53 0,-5 8 0,0 0 0,0 0 0,0-1 0,0 1 0,0 0 0,0 0 0,0 0 0,0 0 0,0-1 0,-1 1 0,1 0 0,0 0 0,0 0 0,0 0 0,0 0 0,0-1 0,0 1 0,0 0 0,0 0 0,-1 0 0,1 0 0,0 0 0,0 0 0,0 0 0,0 0 0,-1 0 0,1-1 0,0 1 0,0 0 0,-17-1 0,-4 4 0,-1 0 0,1 1 0,1 1 0,-32 12 0,-76 39 0,57-20 0,136-75 0,-35 19 0,34-15 0,-35 22 0,35-10 0,-47 18 0,0 1 0,0 1 0,28-3 0,-44 6 0,-1 0 0,1 0 0,-1 0 0,1-1 0,0 1 0,-1 0 0,1 0 0,-1 0 0,1 0 0,-1 0 0,1 0 0,-1 1 0,1-1 0,-1 0 0,1 0 0,-1 0 0,1 0 0,-1 1 0,1-1 0,-1 0 0,1 0 0,-1 1 0,1-1 0,-1 0 0,0 1 0,1 0 0,-1-1 0,0 1 0,-1 0 0,1 0 0,-1-1 0,1 1 0,-1 0 0,1-1 0,-1 1 0,1 0 0,-1-1 0,0 1 0,1-1 0,-1 1 0,0-1 0,1 1 0,-2 0 0,-45 27 0,-55 25 0,51-28 0,-66 33 0,112-56 0,4-3 0,7-7 0,15-10 0,10-6 0,36-23 0,-48 36 0,1 0 0,0 1 0,30-10 0,-47 20 0,14-6 0,-16 6 0,-1 0 0,1 0 0,-1 0 0,1 0 0,0-1 0,-1 1 0,1 0 0,0 0 0,-1 0 0,1 0 0,-1 0 0,1 1 0,0-1 0,-1 0 0,1 0 0,-1 0 0,1 0 0,0 1 0,-1-1 0,1 0 0,0 1 0,-1 0 0,0-1 0,0 1 0,-1 0 0,1-1 0,0 1 0,0 0 0,-1-1 0,1 1 0,0 0 0,-1-1 0,1 1 0,0-1 0,-1 1 0,1-1 0,-1 1 0,1-1 0,-1 1 0,1-1 0,-1 1 0,0-1 0,1 0 0,-2 1 0,1 0 0,-23 16 0,0-2 0,-39 19 0,24-14 0,-2 2 0,-105 52 0,128-66 0,12-8 0,5-4 0,7-5 0,7-7 0,1 1 0,0 0 0,19-15 0,52-34 0,-56 45 0,37-19 0,-50 31 0,0 0 0,0 1 0,1 0 0,22-4 0,-38 10 0,1-1 0,0 1 0,-1 0 0,1 0 0,-1 0 0,1 0 0,0 0 0,-1 0 0,1 0 0,-1 0 0,1 0 0,-1 1 0,4 0 0,-5-1 0,0 1 0,0-1 0,0 0 0,1 0 0,-1 0 0,0 1 0,0-1 0,0 0 0,0 0 0,1 1 0,-1-1 0,0 0 0,0 1 0,0-1 0,0 0 0,0 0 0,0 1 0,0-1 0,0 0 0,0 1 0,0-1 0,0 0 0,0 0 0,0 1 0,0 0 0,-7 12 0,-75 85 0,44-55 0,10-10 0,23-26 0,18-22 0,15-15 0,107-112 0,-114 123 0,1 0 0,1 1 0,0 2 0,45-24 0,-58 36 0,-12 7 0,-15 11 0,-286 256 0,206-178 0,82-78 0,148-142 0,-122 118 0,90-84 0,-84 80 0,0 1 0,1 0 0,1 1 0,24-10 0,-42 21 0,1 0 0,0 0 0,0 1 0,0-1 0,0 1 0,0-1 0,2 1 0,-3 0 0,-1 0 0,0 0 0,1 0 0,-1 0 0,0 0 0,1 0 0,-1 0 0,0 0 0,1 1 0,-1-1 0,0 0 0,1 0 0,-1 0 0,0 1 0,0-1 0,1 0 0,-1 0 0,0 1 0,0-1 0,0 0 0,1 0 0,-1 1 0,0-1 0,0 0 0,0 1 0,0-1 0,1 0 0,-1 1 0,0-1 0,0 0 0,0 1 0,0-1 0,0 0 0,0 1 0,0-1 0,0 0 0,0 1 0,0-1 0,0 0 0,0 1 0,0-1 0,-1 0 0,1 1 0,0-1 0,0 0 0,-1 1 0,-2 8 0,0 1 0,-1-2 0,-1 1 0,1 0 0,-1-1 0,-1 0 0,-6 8 0,6-8 0,-33 42 0,-2-2 0,-70 65 0,97-102 0,11-11 0,8-8 0,23-23 0,1 2 0,1 0 0,2 2 0,0 1 0,48-28 0,-100 64 0,-29 12 0,13-7 0,15-5 0,-51 20 0,71-30 0,-1 1 0,1-1 0,-1 1 0,1-1 0,-1 0 0,0 1 0,1-1 0,-1 0 0,1 0 0,-1 0 0,-2-1 0,4 1 0,-1 0 0,1-1 0,-1 1 0,1 0 0,0 0 0,-1-1 0,1 1 0,0 0 0,-1-1 0,1 1 0,0-1 0,-1 1 0,1 0 0,0-1 0,0 1 0,-1-1 0,1 1 0,0-1 0,0 1 0,0-1 0,0 1 0,0-1 0,0 1 0,0-1 0,0 1 0,0-1 0,0 1 0,0-1 0,0 1 0,0-1 0,0 1 0,0-1 0,0 1 0,0 0 0,1-1 0,-1 1 0,0-1 0,2-5 0,1 0 0,-1 1 0,7-10 0,2-7 0,-19 28 0,-111 129 0,190-214 0,57-62 0,-108 120 0,23-24 0,-37 38 0,0-1 0,-1 1 0,0-1 0,6-13 0,-9 15 0,-1-1 0,1 1 0,-1-1 0,-1 1 0,1-1 0,-1 1 0,0-1 0,-2-10 0,2 16 0,0 1 0,0 0 0,0-1 0,0 1 0,0 0 0,0 0 0,0 0 0,0 0 0,0 0 0,0-1 0,0 1 0,0 0 0,0 0 0,0 0 0,0 0 0,0 0 0,0 0 0,0-1 0,0 1 0,0 0 0,0 0 0,-1 0 0,1 0 0,0 0 0,0 0 0,0 0 0,0 0 0,0 0 0,0-1 0,0 1 0,-1 0 0,1 0 0,0 0 0,0 0 0,0 0 0,0 0 0,0 0 0,0 0 0,-1 0 0,1 0 0,-6 3 0,-7 10 0,13-13 0,-146 171 0,97-111 0,32-40 0,0 0 0,-17 26 0,34-44 0,5-4 0,10-4 0,-9 3 0,2 0 0,0 0 0,1 0 0,-1 1 0,1 0 0,9-1 0,-13 3 0,0 0 0,0 0 0,0 0 0,0 0 0,0 1 0,0 0 0,0 0 0,0 0 0,-1 0 0,7 4 0,-10-5 0,0 0 0,0 0 0,0 1 0,0-1 0,-1 1 0,1-1 0,0 1 0,0-1 0,-1 1 0,1-1 0,0 1 0,-1 0 0,1-1 0,0 1 0,-1 0 0,1-1 0,-1 1 0,1 0 0,-1 0 0,1 0 0,-1 0 0,0-1 0,0 1 0,1 0 0,-1 0 0,0 0 0,0 0 0,0 0 0,0 0 0,0 0 0,0 0 0,0 0 0,0-1 0,0 1 0,0 0 0,-1 0 0,1 0 0,0 0 0,0 0 0,-1 1 0,-1 0 0,1 0 0,-1 0 0,0 0 0,0 0 0,1 0 0,-1 0 0,-1 0 0,1 0 0,0-1 0,0 1 0,0-1 0,-5 2 0,-17 5 0,22-7 0,0-1 0,0 1 0,0-1 0,1 0 0,-1 0 0,0 0 0,0 0 0,0 0 0,0 0 0,1-1 0,-4 0 0,5 1 0,0 0 0,0 0 0,0-1 0,0 1 0,0 0 0,0 0 0,0-1 0,0 1 0,0 0 0,0 0 0,0-1 0,0 1 0,0 0 0,0 0 0,0-1 0,0 1 0,0 0 0,0 0 0,0 0 0,0-1 0,1 1 0,-1 0 0,0 0 0,0 0 0,0-1 0,0 1 0,1 0 0,-1 0 0,0 0 0,0 0 0,0-1 0,1 1 0,-1 0 0,0 0 0,0 0 0,1 0 0,8-7 0,0 1 0,1 0 0,-1 0 0,1 1 0,21-7 0,-26 11 0,-7 5 0,-8 4 0,-20 11 0,-48 22 0,76-40 0,-11 4 0,8-5 0,7-6 0,3-3 0,1 1 0,0-1 0,0 1 0,11-9 0,-1 0 0,-4 4 0,147-169 0,-126 139 0,-1-1 0,37-69 0,-66 107 0,2-1 0,-1-1 0,-1 0 0,1 0 0,-1 0 0,-1 0 0,1 0 0,0-9 0,-3 16 0,0 0 0,1 1 0,-1-1 0,0 0 0,0 1 0,0-1 0,0 0 0,-1 0 0,1 1 0,0-1 0,0 0 0,0 1 0,0-1 0,-1 0 0,1 1 0,0-1 0,-1 1 0,1-1 0,0 0 0,-1 1 0,1-1 0,-1 1 0,1-1 0,-1 1 0,0-1 0,-1 0 0,1 0 0,-1 1 0,0-1 0,0 1 0,0-1 0,1 1 0,-5 0 0,5-1 0,0 1 0,1 0 0,0 0 0,-1 0 0,1-1 0,0 1 0,-1 0 0,1-1 0,0 1 0,-1 0 0,1-1 0,0 1 0,0 0 0,-1-1 0,1 1 0,0 0 0,0-1 0,0 1 0,0-1 0,-1 1 0,1-1 0,0 1 0,0 0 0,0-1 0,0 1 0,0-1 0,0 1 0,0-1 0,0-15 0,1 13 0,-1-7 0,1 0 0,1 0 0,4-16 0,-45 141 0,38-110 0,-40 138 0,32-105 0,-7 72 0,16-96 0,1-11 0,2-8 0,6-21 0,5-31 0,-3 9 0,-5 30 0,-2-1 0,0 0 0,-1 0 0,-1 0 0,-1-20 0,-2 6 0,2-1 0,1 0 0,10-48 0,-10 76 0,0 1 0,0-1 0,4-8 0,-3 10 0,-2 1 0,1-1 0,0 0 0,-1 0 0,0 0 0,1 0 0,0-8 0,1-36 0,1-27 0,6-109 0,-9 179 0,3-81 0,3-31 0,0-17 0,-7 115 0,0 18-70,0 1 22,0-1 0,0 0 0,0 1 0,0-1 0,0 0 0,0 1 0,0-1 0,0 0 0,0 1 0,0-1 0,1 0 1,-1 1-1,0-1 0,0 0 0,0 1 0,1-1 0,-1 1 0,0-1 0,1 1 0,-1-1 0,1 0 0,-1 1 0,1 0 0,-1-1 0,1 1 0,0-2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04.760"/>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0.567"/>
    </inkml:context>
    <inkml:brush xml:id="br0">
      <inkml:brushProperty name="width" value="0.05" units="cm"/>
      <inkml:brushProperty name="height" value="0.05" units="cm"/>
      <inkml:brushProperty name="color" value="#FFFFFF"/>
    </inkml:brush>
  </inkml:definitions>
  <inkml:trace contextRef="#ctx0" brushRef="#br0">506 395 24575,'0'1'0,"0"-1"0,-1 1 0,1-1 0,0 0 0,0 1 0,0-1 0,-1 0 0,1 1 0,0-1 0,-1 0 0,1 0 0,0 1 0,-1-1 0,1 0 0,0 0 0,-1 1 0,1-1 0,0 0 0,-1 0 0,1 0 0,-1 0 0,1 1 0,0-1 0,-1 0 0,-13 2 0,13-1 0,-41 2 0,-52-3 0,71-1 0,53 1 0,147-7 0,-126 2 0,-457 8 0,312 4 0,71-2 0,23-5 0,0 1 0,0-1 0,-1 0 0,1 0 0,0 0 0,0 0 0,-1 0 0,1 1 0,0-1 0,0 0 0,0 0 0,-1 0 0,1 0 0,0 1 0,0-1 0,0 0 0,0 0 0,-1 1 0,1-1 0,0 0 0,0 0 0,0 1 0,0-1 0,0 0 0,0 0 0,0 1 0,0-1 0,0 0 0,0 1 0,0-1 0,0 0 0,0 0 0,0 1 0,0-1 0,0 0 0,0 1 0,0-1 0,0 0 0,0 0 0,1 1 0,-1-1 0,0 0 0,0 0 0,0 0 0,0 1 0,1-1 0,-1 0 0,0 0 0,0 1 0,12 8 0,-3-4 0,0 0 0,0-1 0,0 0 0,16 4 0,41 7 0,-63-15 0,67 11 0,98 2 0,73-12 0,-205-2 0,-8 0 0,-17 0 0,1 1 0,11 1 0,-41-2 0,-1 0 0,-31 4 0,11 0 0,-250 6 0,385-10 0,-354 1 0,240 2 0,18-2 0,0 0 0,0 0 0,0 0 0,-1 0 0,1 0 0,0 0 0,0 0 0,0 0 0,0 0 0,-1 0 0,1 0 0,0 0 0,0 0 0,0 1 0,0-1 0,-1 0 0,1 0 0,0 0 0,0 0 0,0 0 0,0 0 0,0 1 0,0-1 0,0 0 0,0 0 0,-1 0 0,1 0 0,0 1 0,1-1 0,-1 1 0,0-1 0,0 0 0,1 1 0,-1-1 0,0 1 0,0-1 0,1 0 0,-1 1 0,1-1 0,-1 0 0,0 0 0,1 1 0,-1-1 0,1 0 0,0 1 0,11 5 0,1-1 0,0 0 0,24 6 0,43 5 0,-44-10 0,-28-4 0,-8-2 0,0 0 0,0 0 0,0 0 0,0 0 0,0 0 0,0 0 0,0 0 0,0 0 0,0 0 0,0 0 0,0 1 0,0-1 0,0 0 0,0 0 0,0 0 0,0 0 0,0 0 0,0 0 0,0 0 0,0 0 0,0 0 0,0 0 0,0 0 0,0 0 0,0 0 0,0 0 0,0 0 0,0 0 0,0 0 0,0 0 0,0 0 0,0 0 0,0 0 0,0 0 0,0 0 0,0 0 0,0 0 0,0 0 0,0 0 0,0 0 0,0 0 0,0 0 0,0 0 0,0 0 0,0 0 0,0 0 0,0 1 0,0-1 0,0 0 0,0 0 0,0 0 0,0 0 0,0 0 0,0 0 0,0 0 0,-13 1 0,-135-3 0,454 2 0,-322 0 0,24 1 0,18 2 0,31 4 0,-31-4 0,0 1 0,26 6 0,-47-7 0,-4-2 0,-11 1 0,-159 2 0,106-5 0,-306 0 0,924 1 0,-761-11 0,72 3 0,71 6 0,31 3 0,1-3 0,-1 0 0,-41-9 0,62 6 0,11 5 0,0 0 0,-1-1 0,1 1 0,0 0 0,0 0 0,0 0 0,0 0 0,0 0 0,0 0 0,0 0 0,0-1 0,0 1 0,0 0 0,0 0 0,0 0 0,0 0 0,0 0 0,0 0 0,0 0 0,0-1 0,0 1 0,1 0 0,-1 0 0,0 0 0,0 0 0,0 0 0,0 0 0,0 0 0,0 0 0,0-1 0,0 1 0,0 0 0,0 0 0,0 0 0,1 0 0,-1 0 0,0 0 0,0 0 0,0 0 0,0 0 0,0 0 0,0 0 0,1 0 0,19-6 0,157-35 0,39-9 0,-109 27 0,-83 17 0,-24 6 0,1 0 0,-1 0 0,0 0 0,0-1 0,1 1 0,-1 0 0,0 0 0,0 0 0,0 0 0,1 0 0,-1 0 0,0 0 0,0 0 0,1-1 0,-1 1 0,0 0 0,0 0 0,0 0 0,0 0 0,1-1 0,-1 1 0,0 0 0,0 0 0,0 0 0,0-1 0,0 1 0,0 0 0,1 0 0,-1 0 0,0-1 0,0 1 0,0 0 0,0 0 0,0-1 0,0 1 0,0 0 0,0 0 0,0-1 0,0 1 0,0 0 0,0 0 0,0-1 0,0 1 0,0 0 0,-1 0 0,1-1 0,-10-5 0,-4 2 0,0 1 0,0 0 0,0 2 0,0-1 0,-25 2 0,19 0 0,-32-4 0,46 2 0,6 0 0,8-4 0,71-27 0,-8 4 0,56-44 0,-106 58 0,-20 15 0,-1 0 0,0 0 0,1 0 0,-1-1 0,0 1 0,0 0 0,1 0 0,-1 0 0,0-1 0,0 1 0,1 0 0,-1 0 0,0-1 0,0 1 0,0 0 0,1 0 0,-1-1 0,0 1 0,0 0 0,0-1 0,0 1 0,0 0 0,0-1 0,0 1 0,0 0 0,1 0 0,-1-1 0,0 1 0,0 0 0,0-1 0,-1 1 0,1 0 0,0-1 0,0 1 0,0 0 0,0-1 0,-1 0 0,0 1 0,0-1 0,0 1 0,1-1 0,-1 1 0,0 0 0,0 0 0,0-1 0,0 1 0,0 0 0,-2 0 0,-7 0 0,0 0 0,0 0 0,1 1 0,-1 1 0,0-1 0,0 2 0,1-1 0,-15 7 0,-2 2 0,-43 26 0,58-31 0,-8 5 0,0 1 0,-18 16 0,32-22 0,10-7 0,14-8 0,-17 8 0,24-13 0,32-15 0,-49 26 0,-1-1 0,1 2 0,0-1 0,16-2 0,-23 5 0,-1 0 0,1 0 0,0 0 0,-1 1 0,1-1 0,-1 0 0,1 1 0,-1-1 0,1 1 0,-1-1 0,1 1 0,-1 0 0,0-1 0,1 1 0,-1 0 0,0 0 0,0 0 0,0 0 0,1 0 0,-1 0 0,0 1 0,0-1 0,-1 0 0,1 0 0,0 1 0,0-1 0,-1 1 0,1-1 0,0 1 0,-1 1 0,3 5 0,-1 0 0,0 0 0,0 0 0,-1 9 0,-1-16 0,1 4 0,-1 0 0,1 0 0,-1 0 0,-1 0 0,1 0 0,-1 0 0,-2 8 0,2-11 0,1 0 0,-1 0 0,0 0 0,0 0 0,0 0 0,-1-1 0,1 1 0,0 0 0,-1-1 0,1 1 0,-1-1 0,1 1 0,-1-1 0,1 0 0,-1 0 0,0 0 0,0 0 0,0 0 0,0 0 0,0 0 0,-3 0 0,-6 1 0,0 0 0,-1-1 0,0-1 0,1 0 0,-23-3 0,-2 1 0,-36-6 0,48 5 0,-33-1 0,310 4 0,-119 1 0,-348 5 0,143 0 0,-71 16 0,117-16 0,21-3 0,6-1 0,2 0 0,1-1 0,-1 0 0,1 0 0,-1-1 0,1 1 0,9-2 0,-2 2 0,51 0 0,115 7 0,-138-4 0,0 2 0,53 13 0,-78-13 0,-15-6 0,0 0 0,0 0 0,0 0 0,1 0 0,-1 0 0,0 0 0,0 0 0,0 0 0,0 0 0,0 0 0,0 0 0,0 0 0,0 0 0,0 0 0,0 0 0,0 0 0,0 0 0,0 0 0,0 0 0,0 0 0,0 0 0,0 0 0,1 0 0,-1 0 0,0 0 0,0 0 0,0 0 0,0 1 0,0-1 0,0 0 0,0 0 0,0 0 0,0 0 0,0 0 0,0 0 0,0 0 0,0 0 0,0 0 0,0 0 0,0 0 0,0 0 0,0 0 0,0 0 0,0 1 0,0-1 0,0 0 0,0 0 0,0 0 0,0 0 0,0 0 0,-1 0 0,1 0 0,0 0 0,0 0 0,0 0 0,0 0 0,0 0 0,0 0 0,0 0 0,0 0 0,0 0 0,0 0 0,0 0 0,0 0 0,-7 3 0,-10-2 0,-192-12 0,202 11 0,1-1 0,-1 1 0,1-1 0,-12-2 0,16 2 0,1 1 0,0-1 0,-1 1 0,1-1 0,0 1 0,0-1 0,-1 0 0,1 1 0,0-1 0,0 0 0,0 0 0,0 0 0,0 0 0,0 0 0,0 0 0,0 0 0,1 0 0,-1-1 0,-1 0 0,-2-12 0,4 12 0,-1 1 0,1-1 0,-1 0 0,1 0 0,-1 1 0,0-1 0,0 0 0,1 1 0,-1-1 0,0 1 0,0-1 0,-1 1 0,1-1 0,0 1 0,0 0 0,-1 0 0,1 0 0,-1 0 0,1 0 0,-1 0 0,1 0 0,-1 0 0,-2-1 0,-2 0 0,1 0 0,-1 1 0,0-1 0,0 1 0,0 1 0,-1-1 0,1 1 0,-11 0 0,16 0 0,1 1 0,0-1 0,0 0 0,0 0 0,0 0 0,0 0 0,0 0 0,0 0 0,0 1 0,0-1 0,0 0 0,0 0 0,0 0 0,1 0 0,-1 0 0,0 0 0,0 0 0,0 1 0,0-1 0,0 0 0,0 0 0,0 0 0,0 0 0,0 0 0,0 0 0,0 0 0,0 0 0,0 0 0,1 1 0,-1-1 0,0 0 0,0 0 0,0 0 0,0 0 0,0 0 0,0 0 0,0 0 0,1 0 0,-1 0 0,0 0 0,0 0 0,0 0 0,0 0 0,0 0 0,8 4 0,101 27 0,-77-23 0,-23-5 0,-8-3 0,-1 0 0,0 0 0,0 0 0,0 0 0,0 0 0,0 0 0,0 0 0,0 0 0,0 0 0,0 0 0,0 0 0,0 0 0,0 0 0,0 0 0,0 0 0,0 0 0,0 0 0,0 0 0,0 0 0,0 1 0,0-1 0,0 0 0,0 0 0,0 0 0,0 0 0,0 0 0,0 0 0,0 0 0,0 0 0,0 0 0,0 0 0,0 0 0,0 0 0,0 0 0,0 0 0,0 0 0,0 0 0,0 0 0,0 0 0,0 0 0,0 0 0,0 1 0,0-1 0,0 0 0,0 0 0,0 0 0,0 0 0,0 0 0,0 0 0,0 0 0,0 0 0,0 0 0,0 0 0,0 0 0,0 0 0,0 0 0,0 0 0,0 0 0,0 0 0,0 0 0,0 0 0,0 0 0,0 0 0,0 0 0,0 0 0,-1 0 0,1 0 0,-15 2 0,-208-13 0,217 10 0,3 1 0,1 0 0,-1 0 0,1 0 0,-1-1 0,1 1 0,-1-1 0,1 0 0,0 0 0,-5-1 0,7 1 0,0 1 0,0 0 0,0 0 0,0 0 0,0 0 0,0 0 0,0 0 0,0 0 0,0 0 0,0-1 0,0 1 0,0 0 0,0 0 0,0 0 0,0 0 0,0 0 0,0 0 0,0 0 0,0 0 0,0-1 0,0 1 0,0 0 0,1 0 0,-1 0 0,0 0 0,0 0 0,0 0 0,0 0 0,0 0 0,0 0 0,0 0 0,0 0 0,0-1 0,0 1 0,0 0 0,1 0 0,-1 0 0,0 0 0,0 0 0,0 0 0,0 0 0,0 0 0,0 0 0,0 0 0,0 0 0,1 0 0,-1 0 0,0 0 0,0 0 0,0 0 0,0 0 0,0 0 0,0 0 0,0 0 0,1 0 0,8-2 0,1 1 0,0 0 0,0 0 0,16 1 0,-3 0 0,76 1 0,45-2 0,-132 0 0,-13-1 0,-7 0 0,-193-32 0,118 22 0,-69-15 0,147 26 0,-1-1 0,0 1 0,1-1 0,-1 0 0,1 0 0,-5-4 0,8 5 0,0 0 0,0-1 0,0 1 0,1-1 0,-1 1 0,1-1 0,-1 0 0,1 0 0,0 1 0,-1-1 0,1 0 0,0 0 0,0 0 0,1 0 0,-1 0 0,0-1 0,1 1 0,-1-2 0,0-6 0,0 0 0,1 0 0,0 0 0,1 0 0,0 0 0,1 0 0,0 1 0,0-1 0,1 1 0,4-12 0,1 3 0,1 0 0,0 1 0,1 0 0,14-17 0,-15 22 0,0 2 0,0-1 0,2 2 0,-1-1 0,1 1 0,16-10 0,-19 14 0,1 0 0,0 1 0,-1 0 0,2 0 0,-1 1 0,0 0 0,1 1 0,-1 0 0,20-1 0,-27 2 0,1 1 0,0 0 0,-1 0 0,1 1 0,0-1 0,-1 0 0,1 1 0,0 0 0,-1-1 0,1 1 0,-1 0 0,0 0 0,1 1 0,-1-1 0,0 0 0,1 1 0,-1-1 0,0 1 0,0 0 0,0 0 0,-1 0 0,1 0 0,0 0 0,-1 0 0,1 0 0,-1 1 0,0-1 0,0 0 0,0 1 0,0-1 0,0 1 0,1 2 0,0 7 0,0 0 0,-1-1 0,0 1 0,0 0 0,-3 17 0,2-26 0,-1 1 0,1-1 0,-1 1 0,0-1 0,-1 1 0,1-1 0,-1 0 0,1 1 0,-1-1 0,0 0 0,0 0 0,0 0 0,-1-1 0,1 1 0,-1 0 0,1-1 0,-1 0 0,0 0 0,0 1 0,-6 2 0,4-2 0,-1-1 0,1 0 0,-1 1 0,0-2 0,1 1 0,-1-1 0,0 0 0,0 0 0,0 0 0,0-1 0,-8 0 0,4-3 0,10 3 0,0 0 0,0 0 0,0-1 0,0 1 0,0 0 0,0 0 0,0 0 0,0 0 0,1-1 0,-1 1 0,0 0 0,0 0 0,0 0 0,0 0 0,0 0 0,0-1 0,0 1 0,0 0 0,0 0 0,0 0 0,0 0 0,1 0 0,-1 0 0,0 0 0,0-1 0,0 1 0,0 0 0,0 0 0,0 0 0,1 0 0,-1 0 0,0 0 0,18-7 0,14 2 0,1 2 0,0 0 0,47 4 0,-78-1 0,20 2 0,-21-2 0,1 1 0,-1-1 0,0 0 0,0 0 0,1 1 0,-1-1 0,0 1 0,0-1 0,0 1 0,0-1 0,0 1 0,2 1 0,-3 1 0,-6 0 0,-10 0 0,0 0 0,-1-1 0,1-1 0,-1-1 0,-16-1 0,5 0 0,-38 1 0,-1-4 0,-98-18 0,154 20 0,1-1 0,0 0 0,0 0 0,0-1 0,0 0 0,-10-6 0,19 9 0,0 1 0,0-1 0,0 1 0,0-1 0,0 0 0,0 1 0,1-1 0,-1 0 0,0 1 0,1-1 0,-1 0 0,0 0 0,1 0 0,-1 1 0,1-1 0,-1 0 0,1 0 0,-1 0 0,1 0 0,0 0 0,0 0 0,-1 0 0,1-2 0,1 2 0,-1 1 0,0-1 0,1 0 0,0 0 0,-1 0 0,1 0 0,-1 1 0,1-1 0,0 0 0,0 0 0,0 1 0,-1-1 0,1 1 0,0-1 0,0 1 0,0-1 0,0 1 0,0-1 0,0 1 0,0 0 0,0 0 0,0-1 0,1 1 0,17-3-145,0 0-1,1 1 0,28 1 1,-33 1-638,33 0-6043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2.058"/>
    </inkml:context>
    <inkml:brush xml:id="br0">
      <inkml:brushProperty name="width" value="0.05" units="cm"/>
      <inkml:brushProperty name="height" value="0.05" units="cm"/>
      <inkml:brushProperty name="color" value="#FFFFFF"/>
    </inkml:brush>
  </inkml:definitions>
  <inkml:trace contextRef="#ctx0" brushRef="#br0">586 107 24575,'-6'2'0,"-1"0"0,1 0 0,-1 0 0,-9 1 0,-10 2 0,-25 10 0,24-6 0,0-2 0,0-1 0,-30 3 0,-36-8 0,154-3 0,63-10 0,-63 5 0,-33 4 0,-18 0 0,-23 3 0,-213 24 0,194-19 0,-178 38 0,178-33 0,26-7 0,9-1 0,14-2 0,12-3 0,-1-2 0,42-12 0,57-26 0,33-23 0,27-9 0,-174 70-273,0 1 0,0 1 0,1 0 0,21-2 0,-16 4-6553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100"/>
    </inkml:context>
    <inkml:brush xml:id="br0">
      <inkml:brushProperty name="width" value="0.05" units="cm"/>
      <inkml:brushProperty name="height" value="0.05" units="cm"/>
      <inkml:brushProperty name="color" value="#FFFFFF"/>
    </inkml:brush>
  </inkml:definitions>
  <inkml:trace contextRef="#ctx0" brushRef="#br0">1 3 24575,'0'-2'0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6.558"/>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7.289"/>
    </inkml:context>
    <inkml:brush xml:id="br0">
      <inkml:brushProperty name="width" value="0.05" units="cm"/>
      <inkml:brushProperty name="height" value="0.05" units="cm"/>
      <inkml:brushProperty name="color" value="#FFFFFF"/>
    </inkml:brush>
  </inkml:definitions>
  <inkml:trace contextRef="#ctx0" brushRef="#br0">1 5 24575,'0'-4'0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8.726"/>
    </inkml:context>
    <inkml:brush xml:id="br0">
      <inkml:brushProperty name="width" value="0.05" units="cm"/>
      <inkml:brushProperty name="height" value="0.05" units="cm"/>
      <inkml:brushProperty name="color" value="#FFFFFF"/>
    </inkml:brush>
  </inkml:definitions>
  <inkml:trace contextRef="#ctx0" brushRef="#br0">0 3 24575,'0'-2'0,"0"1"0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52.987"/>
    </inkml:context>
    <inkml:brush xml:id="br0">
      <inkml:brushProperty name="width" value="0.05" units="cm"/>
      <inkml:brushProperty name="height" value="0.05" units="cm"/>
      <inkml:brushProperty name="color" value="#E71224"/>
    </inkml:brush>
  </inkml:definitions>
  <inkml:trace contextRef="#ctx0" brushRef="#br0">597 92 24575,'-2'-1'0,"0"1"0,0-1 0,0 0 0,0 0 0,0 0 0,0 0 0,0 0 0,0 0 0,0 0 0,-2-2 0,-8-5 0,-21-9 0,18 9 0,-1 0 0,0 1 0,0 1 0,-28-7 0,24 8 0,11 3 0,0 0 0,0 1 0,-14-1 0,-6 2 0,-3-1 0,-38 5 0,60-3 0,-1 1 0,1 0 0,0 1 0,0 0 0,1 0 0,-1 1 0,-16 10 0,-2 2 0,13-8 0,0 1 0,-16 13 0,28-19 0,0 0 0,0 0 0,0 1 0,0-1 0,1 1 0,-1-1 0,1 1 0,0 0 0,0 0 0,1 0 0,-1 0 0,1 0 0,0 1 0,0-1 0,0 0 0,0 1 0,1-1 0,0 0 0,0 1 0,0-1 0,0 1 0,2 6 0,0-2 0,1 0 0,-1 0 0,1-1 0,1 1 0,-1 0 0,2-1 0,-1 0 0,1 0 0,10 12 0,-10-14 0,2 0 0,-1 0 0,1 0 0,-1-1 0,2 0 0,-1 0 0,0-1 0,1 0 0,0 0 0,0-1 0,0 0 0,14 4 0,3-1 0,34 5 0,14 1 0,24 2 0,-37-4 0,-43-6 0,0-1 0,0 0 0,19-1 0,-32-2 0,1 0 0,-1-1 0,0 0 0,0 1 0,0-1 0,0-1 0,0 1 0,0 0 0,0-1 0,0 0 0,0 0 0,-1 0 0,1-1 0,-1 1 0,1-1 0,-1 0 0,0 1 0,0-1 0,0-1 0,-1 1 0,1 0 0,-1-1 0,3-4 0,-1-1 0,-1 0 0,0 0 0,-1-1 0,3-14 0,-3 8 0,0-1 0,-1-18 0,-1 28 0,-1 0 0,0 0 0,0 0 0,0 0 0,-1 0 0,0 0 0,-5-10 0,3 7 0,-1 0 0,-1 0 0,0 0 0,0 1 0,-15-17 0,12 15 0,6 8 0,1 0 0,-1 0 0,0 0 0,0 1 0,0-1 0,-5-2 0,-27-19-1365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182"/>
    </inkml:context>
    <inkml:brush xml:id="br0">
      <inkml:brushProperty name="width" value="0.05" units="cm"/>
      <inkml:brushProperty name="height" value="0.05" units="cm"/>
      <inkml:brushProperty name="color" value="#FFFFFF"/>
    </inkml:brush>
  </inkml:definitions>
  <inkml:trace contextRef="#ctx0" brushRef="#br0">3 1 24575,'-2'0'0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19.75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105"/>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453"/>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0.78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09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50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4.851"/>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10:25.29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6:00:54.735"/>
    </inkml:context>
    <inkml:brush xml:id="br0">
      <inkml:brushProperty name="width" value="0.05" units="cm"/>
      <inkml:brushProperty name="height" value="0.05" units="cm"/>
      <inkml:brushProperty name="color" value="#FFFFFF"/>
    </inkml:brush>
  </inkml:definitions>
  <inkml:trace contextRef="#ctx0" brushRef="#br0">1 0 24575,'4'0'0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55:58.559"/>
    </inkml:context>
    <inkml:brush xml:id="br0">
      <inkml:brushProperty name="width" value="0.05" units="cm"/>
      <inkml:brushProperty name="height" value="0.05" units="cm"/>
      <inkml:brushProperty name="color" value="#E71224"/>
    </inkml:brush>
  </inkml:definitions>
  <inkml:trace contextRef="#ctx0" brushRef="#br0">897 180 24575,'-15'-14'0,"0"0"0,-1 1 0,-1 0 0,0 2 0,0 0 0,-1 1 0,-1 0 0,-22-7 0,-87-36 0,121 50 0,1 1 0,0 0 0,0 0 0,-1 1 0,1 0 0,-11-1 0,-41 3 0,26 0 0,-73 9 0,103-10 0,-11 3 0,0 0 0,1 1 0,-1 1 0,-21 10 0,30-13 0,-17 10 0,1 0 0,-22 18 0,5-4 0,22-17 0,1 2 0,0-1 0,1 2 0,0 0 0,-13 17 0,22-24 0,-1 1 0,2 0 0,-1 0 0,1 0 0,-1 1 0,2-1 0,-1 1 0,1-1 0,0 1 0,0 0 0,1 0 0,0 0 0,0 0 0,1 0 0,0 13 0,1-7 0,8 55 0,-7-58 0,0-1 0,0 1 0,2-1 0,-1 0 0,6 10 0,4 6 0,21 36 0,-28-53 0,1 1 0,-1-1 0,2 0 0,11 11 0,-9-10 0,1 0 0,0-1 0,0 0 0,1-1 0,17 9 0,-8-7 0,-14-5 0,1-1 0,-1 0 0,1 0 0,0 0 0,0-1 0,11 1 0,-8-1 0,19 5 0,3 0 0,85 13 0,-98-16 0,0-1 0,0-2 0,0 0 0,1-1 0,-1-1 0,0-1 0,1-1 0,29-7 0,-19-1 0,0-1 0,38-21 0,-68 32 0,10-5 0,-1-1 0,0 0 0,0-1 0,0 0 0,-1-1 0,-1 0 0,11-14 0,-13 15 0,-1-1 0,0 0 0,0 0 0,4-13 0,-1 1 0,26-47 0,-32 62 0,0 0 0,0 0 0,0 0 0,0-7 0,4-14 0,-4 19 0,0 1 0,-1-1 0,0 1 0,0-1 0,0 0 0,-1 1 0,0-1 0,-1 0 0,0 1 0,0-1 0,-1 1 0,1-1 0,-2 1 0,1 0 0,-1 0 0,0 0 0,-6-11 0,-4-3 0,1 1 0,-18-21 0,-2 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9:05:22.966"/>
    </inkml:context>
    <inkml:brush xml:id="br0">
      <inkml:brushProperty name="width" value="0.05" units="cm"/>
      <inkml:brushProperty name="height" value="0.05" units="cm"/>
      <inkml:brushProperty name="color" value="#E71224"/>
    </inkml:brush>
  </inkml:definitions>
  <inkml:trace contextRef="#ctx0" brushRef="#br0">849 140 24575,'-1'0'0,"-1"-1"0,1 1 0,0-1 0,0 0 0,-1 1 0,1-1 0,0 0 0,0 0 0,0 0 0,0 0 0,0 0 0,-1-1 0,-4-5 0,-19-12 0,15 10 0,0 1 0,0 0 0,-1 1 0,1 0 0,-2 1 0,-12-5 0,-5-2 0,21 10 0,1-1 0,-1 1 0,0 1 0,-12-3 0,-33-3 0,-64 0 0,-55 9 0,69 0 0,95-1 0,0 0 0,0 0 0,0 1 0,0 1 0,-8 2 0,11-3 0,0 1 0,1 0 0,-1 1 0,1-1 0,-1 1 0,1 0 0,0 0 0,0 0 0,-4 4 0,1 1 0,1 0 0,-1 0 0,1 1 0,1 0 0,0 0 0,0 0 0,1 0 0,0 1 0,-4 12 0,1 8 0,-9 55 0,14-61 0,0-1 0,1 0 0,1 1 0,4 24 0,-3-40 0,1 0 0,0 0 0,1-1 0,0 1 0,0-1 0,0 1 0,7 8 0,34 45 0,-31-45 0,-4-6 0,0-1 0,1 0 0,0-1 0,1 1 0,0-2 0,0 0 0,12 6 0,13 8 0,-23-13 0,27 10 0,4 3 0,-38-18 0,0 0 0,0-1 0,0 0 0,0 0 0,1 0 0,11 1 0,40 0 0,-17-1 0,194 4 0,-222-5 0,0 0 0,1 1 0,20 6 0,-16-4 0,21 3 0,-3-4 0,70-3 0,-99 0 0,-1-1 0,1 0 0,0-1 0,0 0 0,-1 0 0,1 0 0,-1-1 0,0 0 0,0 0 0,0 0 0,0-1 0,0 0 0,-1 0 0,1-1 0,-1 1 0,0-1 0,-1 0 0,1-1 0,-1 1 0,0-1 0,0 0 0,-1 0 0,0 0 0,0 0 0,0 0 0,-1-1 0,0 1 0,0-1 0,-1 0 0,1 0 0,-1-9 0,0 1 0,-2-1 0,0 1 0,0 0 0,-5-20 0,-22-57 0,17 55 0,7 22 0,-6-16 0,-10-20 0,11 25 0,-23-46 0,26 62 0,-5-11 0,-26-34 0,33 50 0,-1-1 0,0 1 0,0 0 0,-1 0 0,1 1 0,-1 0 0,0-1 0,0 2 0,-1-1 0,-7-3 0,3 4 0,-1 0 0,1 1 0,-1 0 0,1 0 0,-1 1 0,-23 1 0,-22-2 0,49 1-455,1 0 0,-13-5 0,5 0-6371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6:16:23.169"/>
    </inkml:context>
    <inkml:brush xml:id="br0">
      <inkml:brushProperty name="width" value="0.05" units="cm"/>
      <inkml:brushProperty name="height" value="0.05" units="cm"/>
      <inkml:brushProperty name="color" value="#E71224"/>
    </inkml:brush>
  </inkml:definitions>
  <inkml:trace contextRef="#ctx0" brushRef="#br0">1722 215 24575,'-173'-15'0,"169"15"0,-125-25 0,-19 1 0,39 4 0,2 3 0,-287-3 0,377 22 0,1-1 0,1 2 0,0 1 0,-2-1 0,2 2 0,0-1 0,0 2 0,2 1 0,-2-1 0,1 3 0,-18 11 0,-10 10 0,2 3 0,-42 42 0,58-50 0,-1 2 0,3-1 0,-26 39 0,25-27 0,2-1 0,1 3 0,2-1 0,-19 63 0,25-65 0,4-10 0,-7 32 0,12-51 0,-3 25 0,1 1 0,-2 39 0,7-64 0,0 2 0,1 0 0,1-1 0,-1 1 0,0-2 0,2 1 0,0 1 0,1-2 0,-1 1 0,1-1 0,10 15 0,13 17 0,33 39 0,-46-63 0,1-2 0,0 0 0,0-1 0,1-1 0,23 13 0,17 9 0,3-3 0,102 41 0,-123-59 0,-12-3 0,0-2 0,2-1 0,47 9 0,15 1 0,-16-2 0,86 7 0,70 11 0,-124-14 0,0-5 0,130-2 0,-209-11 0,0-2 0,-1-3 0,2 0 0,-2-1 0,49-14 0,-27 3 0,3-3 0,59-27 0,-95 37 0,1-1 0,-1-1 0,0-1 0,-2 0 0,1 0 0,0-1 0,-2-1 0,0 0 0,-1-1 0,0-1 0,17-27 0,-24 33 0,-2 0 0,3-1 0,-3 1 0,0-1 0,0 1 0,1-19 0,-4-59 0,-1 54 0,1 16 0,0 2 0,-2 0 0,0 0 0,-1 0 0,0 1 0,-7-16 0,-44-83 0,25 57 0,15 23 0,-3 1 0,-1 2 0,-27-35 0,0-3 0,4 7 0,19 31 0,-10-11 0,-44-71 0,58 80 0,-3 2 0,0 0 0,-2 1 0,-42-39 0,33 40 0,0 2 0,-51-30 0,52 36 0,-128-77-1365,145 87-5461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6:16:23.170"/>
    </inkml:context>
    <inkml:brush xml:id="br0">
      <inkml:brushProperty name="width" value="0.05" units="cm"/>
      <inkml:brushProperty name="height" value="0.05" units="cm"/>
      <inkml:brushProperty name="color" value="#E71224"/>
    </inkml:brush>
  </inkml:definitions>
  <inkml:trace contextRef="#ctx0" brushRef="#br0">817 126 24575,'-3'-1'0,"0"1"0,0-2 0,1 1 0,-1-1 0,0 1 0,0 0 0,1-1 0,-1 1 0,0 0 0,-2-4 0,-12-5 0,-28-14 0,25 13 0,-2 0 0,0 2 0,0 1 0,-38-10 0,32 11 0,16 4 0,0 0 0,-1 2 0,-18-2 0,-9 3 0,-4-1 0,-51 6 0,81-3 0,-1 1 0,1-1 0,1 2 0,-1 1 0,2-1 0,-2 1 0,-22 14 0,-2 3 0,17-11 0,1 1 0,-22 19 0,37-27 0,1 0 0,0 0 0,0 1 0,0-1 0,1 2 0,-1-2 0,1 1 0,1 1 0,-1-1 0,2 1 0,-2-1 0,1 1 0,1 1 0,0-2 0,-1 1 0,1 0 0,1 0 0,0-1 0,0 2 0,0-1 0,0 1 0,3 8 0,-1-3 0,3 0 0,-3 1 0,2-2 0,2 1 0,-2 0 0,3-1 0,-2 0 0,2 0 0,14 16 0,-14-18 0,2-1 0,-1 0 0,2 0 0,-2-1 0,3 0 0,-1 0 0,-1-2 0,2 1 0,0-1 0,0-1 0,0 0 0,19 6 0,4-2 0,47 7 0,19 2 0,33 2 0,-51-6 0,-59-7 0,0-2 0,1 0 0,25-1 0,-44-3 0,2 0 0,-1-2 0,-1 1 0,1 1 0,-1-1 0,0-2 0,1 2 0,-1-1 0,1 0 0,-1-1 0,1 0 0,-2 0 0,1-1 0,0 2 0,0-3 0,-1 1 0,0 2 0,0-3 0,0 0 0,-1 1 0,1 0 0,-1-2 0,4-5 0,-2-1 0,-1 0 0,1-1 0,-3 0 0,5-20 0,-4 11 0,0-1 0,-2-25 0,-1 38 0,-1 1 0,-1-1 0,1 1 0,-1-1 0,0 0 0,-1 1 0,-7-14 0,5 9 0,-2 0 0,-1 0 0,0 1 0,-1 0 0,-19-22 0,15 20 0,9 11 0,2 0 0,-3 0 0,1-1 0,0 3 0,0-2 0,-7-3 0,-37-26-1365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5T16:16:23.171"/>
    </inkml:context>
    <inkml:brush xml:id="br0">
      <inkml:brushProperty name="width" value="0.05" units="cm"/>
      <inkml:brushProperty name="height" value="0.05" units="cm"/>
      <inkml:brushProperty name="color" value="#E71224"/>
    </inkml:brush>
  </inkml:definitions>
  <inkml:trace contextRef="#ctx0" brushRef="#br0">1227 246 24575,'-20'-19'0,"-1"0"0,-1 1 0,-1 0 0,0 3 0,-1 0 0,0 1 0,-2 1 0,-30-11 0,-120-48 0,167 68 0,1 1 0,-1 0 0,1 0 0,-1 2 0,0 0 0,-14-2 0,-56 4 0,35 1 0,-100 11 0,142-13 0,-16 5 0,0-1 0,2 1 0,-2 2 0,-29 13 0,42-17 0,-24 14 0,2-1 0,-31 25 0,8-5 0,29-24 0,2 3 0,0-1 0,1 2 0,0 1 0,-17 22 0,29-32 0,-1 1 0,3 1 0,-1-1 0,1 0 0,-2 2 0,3-2 0,-1 1 0,2 0 0,-1 0 0,0 1 0,2-1 0,-1 1 0,1-1 0,1 1 0,0 17 0,1-9 0,12 75 0,-11-79 0,1-2 0,0 2 0,2-2 0,-1 0 0,9 14 0,5 9 0,28 48 0,-38-72 0,2 1 0,-2-1 0,3 0 0,15 15 0,-12-13 0,1-1 0,0-1 0,0 0 0,1-2 0,24 13 0,-11-9 0,-20-8 0,2-1 0,-1 0 0,1 0 0,0 1 0,0-3 0,15 2 0,-11-1 0,26 7 0,4-1 0,116 19 0,-133-23 0,-1-1 0,0-2 0,1-1 0,1-1 0,-2-1 0,0-2 0,2-1 0,39-10 0,-25-1 0,-1-1 0,53-30 0,-94 45 0,14-7 0,-1-2 0,0 1 0,-1-2 0,1 0 0,-2-2 0,-1 1 0,15-19 0,-18 20 0,-1-2 0,0 1 0,0 0 0,5-18 0,-1 1 0,36-64 0,-45 85 0,1-1 0,0 1 0,0 0 0,-1-10 0,7-19 0,-7 26 0,1 2 0,-2-2 0,1 1 0,-1-1 0,1 0 0,-2 2 0,0-2 0,-2 0 0,1 1 0,-1-1 0,0 2 0,0-2 0,-2 1 0,1 1 0,-1-1 0,0 1 0,-8-16 0,-6-4 0,2 2 0,-25-29 0,-3 1-1365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5:58:52.591"/>
    </inkml:context>
    <inkml:brush xml:id="br0">
      <inkml:brushProperty name="width" value="0.05" units="cm"/>
      <inkml:brushProperty name="height" value="0.05" units="cm"/>
      <inkml:brushProperty name="color" value="#FFFFFF"/>
    </inkml:brush>
  </inkml:definitions>
  <inkml:trace contextRef="#ctx0" brushRef="#br0">474 0 24575,'-1'1'0,"0"1"0,0-1 0,0 1 0,0-1 0,0 0 0,0 0 0,0 0 0,0 1 0,-2 0 0,-1 2 0,-128 153 0,115-132 0,9-14 0,-1 1 0,-10 11 0,4-7 0,11-11 0,-1 0 0,0 0 0,0 0 0,0 0 0,0-1 0,-1 0 0,-12 7 0,4-5 0,0 1 0,1 0 0,-1 1 0,1 0 0,-22 20 0,14-2 0,2-2 0,8-11-273,1 0 0,0 0 0,1 1 0,-12 23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46F4-050F-4914-993B-CDE9B7208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2A343-E958-44CE-A9F5-3C0CBE123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40C908-E360-4A46-AD8F-B89B646D2E72}"/>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A0C26352-ED7C-4538-9DF5-06D8A52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C0C7D-1B18-4AC9-B7F0-7DED706E9727}"/>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1868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5CF6-F9CB-4B4C-AAAE-7062B68AA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98A5DF-7A11-4D38-B6E6-8AE6AEB8E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DEE6B-25EE-4CE0-8993-5F3ABD689576}"/>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D22D5FA8-B546-45AD-9301-CB2438517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6EDBF-CEE9-479E-AEED-DE45F38B64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7978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56B9-A774-4F1A-BE84-EDF71F828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43D0D-3DF7-4F98-9FDF-7D6A77CEB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0B571-32F9-4938-8E41-20C37F405E3A}"/>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C14B09DE-E072-46E6-B224-C693EFE6D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5B20C-4F86-425F-A9D2-AC76C6D8EA3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51650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4EEB-5807-4F79-A408-9930E109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EFE9A-A587-4BB1-9B4F-03713CD15C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C8160-CED8-4DEE-ABB7-7BB55CB11649}"/>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E0E67CB5-060B-4760-A095-F9714BEE4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0C80D-D7AC-4CC0-A584-B854F3DCDE4E}"/>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77205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1C13-3B14-46D7-98DC-3DAFD0C81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94E12-1248-475F-8018-8FAEF8BE1A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EEEBA-D9C9-4FF0-8EE6-94E53B252B07}"/>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00EA8D38-0321-4577-97D0-695F677D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555E7-A3A8-4AB4-893F-BC1D0963A390}"/>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52391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22C2-5083-42E6-9495-F02127ED4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CB1E-2E55-4A7D-AF6F-A987429B11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B2A97-83AE-457E-B7B9-B87B295C8D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90538-482F-4F7F-8AAA-523075B68290}"/>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6" name="Footer Placeholder 5">
            <a:extLst>
              <a:ext uri="{FF2B5EF4-FFF2-40B4-BE49-F238E27FC236}">
                <a16:creationId xmlns:a16="http://schemas.microsoft.com/office/drawing/2014/main" id="{56959840-5607-4A17-8C43-FF7892674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2BEEC-3B4D-4D0C-A389-068FED74460A}"/>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25071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2E43-B393-48C8-9BC3-37DFD734C9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EE04D-5AAD-4B82-951D-C642FBD8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F3E78-DE74-4D4C-9680-7F70995C1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DCD64E-CB6E-49B7-BFC9-9A792708E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17700-E714-4A63-BE6E-A8EC360E4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CF42E-1D6C-4391-ABC0-05D17EC2B8F6}"/>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8" name="Footer Placeholder 7">
            <a:extLst>
              <a:ext uri="{FF2B5EF4-FFF2-40B4-BE49-F238E27FC236}">
                <a16:creationId xmlns:a16="http://schemas.microsoft.com/office/drawing/2014/main" id="{8E995C44-FDAA-4304-A240-BAB811705A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484EA-F386-47A8-858F-E08A98C92544}"/>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362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C867-5A72-4028-9609-4E585D861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F1B1C-34FC-4147-8438-797F4622C0C5}"/>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4" name="Footer Placeholder 3">
            <a:extLst>
              <a:ext uri="{FF2B5EF4-FFF2-40B4-BE49-F238E27FC236}">
                <a16:creationId xmlns:a16="http://schemas.microsoft.com/office/drawing/2014/main" id="{88546407-5E63-47D3-B5E0-C244FCA7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C07C-CF39-4A05-B1EA-4637DC7666F5}"/>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29072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138C-715D-4A59-B9DF-939700D51F21}"/>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3" name="Footer Placeholder 2">
            <a:extLst>
              <a:ext uri="{FF2B5EF4-FFF2-40B4-BE49-F238E27FC236}">
                <a16:creationId xmlns:a16="http://schemas.microsoft.com/office/drawing/2014/main" id="{697EEB69-CD21-4913-AECC-9C99BAEA9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B9064-7AE3-4B2C-9341-5F6DD2E600ED}"/>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59914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66DD-49A4-43BB-8296-C7711C848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7D350-97DF-4B8A-8001-8ABD6B482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ACDCC6-006E-4D30-A887-2DA22ED15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B59D9-080D-453A-BD82-B1C686CA6DBB}"/>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6" name="Footer Placeholder 5">
            <a:extLst>
              <a:ext uri="{FF2B5EF4-FFF2-40B4-BE49-F238E27FC236}">
                <a16:creationId xmlns:a16="http://schemas.microsoft.com/office/drawing/2014/main" id="{6F7994E9-04B1-44F9-80B8-767DABFCA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28F4-3BD5-4F45-BB07-13BB8ED3CA7B}"/>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1813660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8B1-0F48-4C74-A83A-247082631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D89FE8-1E36-4943-BCC3-4BEFB4A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78628-1AB9-4C89-B99B-8574FAF6E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66BE-71CE-42F5-99C9-D159BF2AFB0D}"/>
              </a:ext>
            </a:extLst>
          </p:cNvPr>
          <p:cNvSpPr>
            <a:spLocks noGrp="1"/>
          </p:cNvSpPr>
          <p:nvPr>
            <p:ph type="dt" sz="half" idx="10"/>
          </p:nvPr>
        </p:nvSpPr>
        <p:spPr/>
        <p:txBody>
          <a:bodyPr/>
          <a:lstStyle/>
          <a:p>
            <a:fld id="{696C9C1C-083F-46E4-B6FF-F22349599332}" type="datetimeFigureOut">
              <a:rPr lang="en-US" smtClean="0"/>
              <a:t>5/5/2022</a:t>
            </a:fld>
            <a:endParaRPr lang="en-US"/>
          </a:p>
        </p:txBody>
      </p:sp>
      <p:sp>
        <p:nvSpPr>
          <p:cNvPr id="6" name="Footer Placeholder 5">
            <a:extLst>
              <a:ext uri="{FF2B5EF4-FFF2-40B4-BE49-F238E27FC236}">
                <a16:creationId xmlns:a16="http://schemas.microsoft.com/office/drawing/2014/main" id="{C3EB40DE-54EE-4A6C-944B-D39CCDD2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C20AB-AE83-463A-A732-EA61890D33A1}"/>
              </a:ext>
            </a:extLst>
          </p:cNvPr>
          <p:cNvSpPr>
            <a:spLocks noGrp="1"/>
          </p:cNvSpPr>
          <p:nvPr>
            <p:ph type="sldNum" sz="quarter" idx="12"/>
          </p:nvPr>
        </p:nvSpPr>
        <p:spPr/>
        <p:txBody>
          <a:bodyPr/>
          <a:lstStyle/>
          <a:p>
            <a:fld id="{836EAC71-8497-4EE6-BC99-3C24CC6A08D6}" type="slidenum">
              <a:rPr lang="en-US" smtClean="0"/>
              <a:t>‹#›</a:t>
            </a:fld>
            <a:endParaRPr lang="en-US"/>
          </a:p>
        </p:txBody>
      </p:sp>
    </p:spTree>
    <p:extLst>
      <p:ext uri="{BB962C8B-B14F-4D97-AF65-F5344CB8AC3E}">
        <p14:creationId xmlns:p14="http://schemas.microsoft.com/office/powerpoint/2010/main" val="302339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AC14-DC62-4A5F-9FEF-49A8D1BD8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04F28-9FE7-41EE-8843-BF59ABA1E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0F4A-21AB-482B-9681-86087101B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C9C1C-083F-46E4-B6FF-F22349599332}" type="datetimeFigureOut">
              <a:rPr lang="en-US" smtClean="0"/>
              <a:t>5/5/2022</a:t>
            </a:fld>
            <a:endParaRPr lang="en-US"/>
          </a:p>
        </p:txBody>
      </p:sp>
      <p:sp>
        <p:nvSpPr>
          <p:cNvPr id="5" name="Footer Placeholder 4">
            <a:extLst>
              <a:ext uri="{FF2B5EF4-FFF2-40B4-BE49-F238E27FC236}">
                <a16:creationId xmlns:a16="http://schemas.microsoft.com/office/drawing/2014/main" id="{AAC01002-7AB9-483C-928A-D761EA8B7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FBCD52-0865-4A64-8D7E-512B1EE8F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EAC71-8497-4EE6-BC99-3C24CC6A08D6}" type="slidenum">
              <a:rPr lang="en-US" smtClean="0"/>
              <a:t>‹#›</a:t>
            </a:fld>
            <a:endParaRPr lang="en-US"/>
          </a:p>
        </p:txBody>
      </p:sp>
    </p:spTree>
    <p:extLst>
      <p:ext uri="{BB962C8B-B14F-4D97-AF65-F5344CB8AC3E}">
        <p14:creationId xmlns:p14="http://schemas.microsoft.com/office/powerpoint/2010/main" val="1096008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haring.nih.gov/data-management-and-sharing-policy/sharing-scientific-data/repositories-for-sharing-scientific-dat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1.xml"/><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5.xml"/><Relationship Id="rId3" Type="http://schemas.openxmlformats.org/officeDocument/2006/relationships/image" Target="../media/image24.png"/><Relationship Id="rId7" Type="http://schemas.openxmlformats.org/officeDocument/2006/relationships/customXml" Target="../ink/ink2.xml"/><Relationship Id="rId12"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customXml" Target="../ink/ink4.xml"/><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customXml" Target="../ink/ink7.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6.xml"/><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customXml" Target="../ink/ink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science.org/doi/10.1126/scisignal.abg8744#core-R2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15.xml"/><Relationship Id="rId26" Type="http://schemas.openxmlformats.org/officeDocument/2006/relationships/customXml" Target="../ink/ink19.xml"/><Relationship Id="rId3" Type="http://schemas.openxmlformats.org/officeDocument/2006/relationships/image" Target="../media/image37.png"/><Relationship Id="rId21" Type="http://schemas.openxmlformats.org/officeDocument/2006/relationships/image" Target="../media/image240.png"/><Relationship Id="rId7" Type="http://schemas.openxmlformats.org/officeDocument/2006/relationships/image" Target="../media/image170.png"/><Relationship Id="rId12" Type="http://schemas.openxmlformats.org/officeDocument/2006/relationships/customXml" Target="../ink/ink12.xml"/><Relationship Id="rId17" Type="http://schemas.openxmlformats.org/officeDocument/2006/relationships/image" Target="../media/image220.png"/><Relationship Id="rId25" Type="http://schemas.openxmlformats.org/officeDocument/2006/relationships/image" Target="../media/image260.png"/><Relationship Id="rId33" Type="http://schemas.openxmlformats.org/officeDocument/2006/relationships/image" Target="../media/image300.png"/><Relationship Id="rId2" Type="http://schemas.openxmlformats.org/officeDocument/2006/relationships/image" Target="../media/image36.png"/><Relationship Id="rId16" Type="http://schemas.openxmlformats.org/officeDocument/2006/relationships/customXml" Target="../ink/ink14.xml"/><Relationship Id="rId20" Type="http://schemas.openxmlformats.org/officeDocument/2006/relationships/customXml" Target="../ink/ink16.xml"/><Relationship Id="rId29"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customXml" Target="../ink/ink9.xml"/><Relationship Id="rId11" Type="http://schemas.openxmlformats.org/officeDocument/2006/relationships/image" Target="../media/image190.png"/><Relationship Id="rId24" Type="http://schemas.openxmlformats.org/officeDocument/2006/relationships/customXml" Target="../ink/ink18.xml"/><Relationship Id="rId32" Type="http://schemas.openxmlformats.org/officeDocument/2006/relationships/customXml" Target="../ink/ink22.xml"/><Relationship Id="rId5" Type="http://schemas.openxmlformats.org/officeDocument/2006/relationships/image" Target="../media/image3.png"/><Relationship Id="rId15" Type="http://schemas.openxmlformats.org/officeDocument/2006/relationships/image" Target="../media/image210.png"/><Relationship Id="rId23" Type="http://schemas.openxmlformats.org/officeDocument/2006/relationships/image" Target="../media/image250.png"/><Relationship Id="rId28" Type="http://schemas.openxmlformats.org/officeDocument/2006/relationships/customXml" Target="../ink/ink20.xml"/><Relationship Id="rId10" Type="http://schemas.openxmlformats.org/officeDocument/2006/relationships/customXml" Target="../ink/ink11.xml"/><Relationship Id="rId19" Type="http://schemas.openxmlformats.org/officeDocument/2006/relationships/image" Target="../media/image230.png"/><Relationship Id="rId31"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180.png"/><Relationship Id="rId14" Type="http://schemas.openxmlformats.org/officeDocument/2006/relationships/customXml" Target="../ink/ink13.xml"/><Relationship Id="rId22" Type="http://schemas.openxmlformats.org/officeDocument/2006/relationships/customXml" Target="../ink/ink17.xml"/><Relationship Id="rId27" Type="http://schemas.openxmlformats.org/officeDocument/2006/relationships/image" Target="../media/image270.png"/><Relationship Id="rId30" Type="http://schemas.openxmlformats.org/officeDocument/2006/relationships/customXml" Target="../ink/ink21.xml"/><Relationship Id="rId8" Type="http://schemas.openxmlformats.org/officeDocument/2006/relationships/customXml" Target="../ink/ink10.xml"/></Relationships>
</file>

<file path=ppt/slides/_rels/slide31.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customXml" Target="../ink/ink29.xml"/><Relationship Id="rId18" Type="http://schemas.openxmlformats.org/officeDocument/2006/relationships/customXml" Target="../ink/ink34.xml"/><Relationship Id="rId3" Type="http://schemas.openxmlformats.org/officeDocument/2006/relationships/image" Target="../media/image310.png"/><Relationship Id="rId21" Type="http://schemas.openxmlformats.org/officeDocument/2006/relationships/customXml" Target="../ink/ink37.xml"/><Relationship Id="rId7" Type="http://schemas.openxmlformats.org/officeDocument/2006/relationships/image" Target="../media/image160.png"/><Relationship Id="rId12" Type="http://schemas.openxmlformats.org/officeDocument/2006/relationships/image" Target="../media/image310.png"/><Relationship Id="rId17" Type="http://schemas.openxmlformats.org/officeDocument/2006/relationships/customXml" Target="../ink/ink33.xml"/><Relationship Id="rId2" Type="http://schemas.openxmlformats.org/officeDocument/2006/relationships/customXml" Target="../ink/ink23.xml"/><Relationship Id="rId16" Type="http://schemas.openxmlformats.org/officeDocument/2006/relationships/customXml" Target="../ink/ink32.xml"/><Relationship Id="rId20"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customXml" Target="../ink/ink28.xml"/><Relationship Id="rId5" Type="http://schemas.openxmlformats.org/officeDocument/2006/relationships/image" Target="../media/image150.png"/><Relationship Id="rId15" Type="http://schemas.openxmlformats.org/officeDocument/2006/relationships/customXml" Target="../ink/ink31.xml"/><Relationship Id="rId23" Type="http://schemas.openxmlformats.org/officeDocument/2006/relationships/image" Target="../media/image36.png"/><Relationship Id="rId10" Type="http://schemas.openxmlformats.org/officeDocument/2006/relationships/customXml" Target="../ink/ink27.xml"/><Relationship Id="rId19" Type="http://schemas.openxmlformats.org/officeDocument/2006/relationships/customXml" Target="../ink/ink35.xml"/><Relationship Id="rId4" Type="http://schemas.openxmlformats.org/officeDocument/2006/relationships/customXml" Target="../ink/ink24.xml"/><Relationship Id="rId9" Type="http://schemas.openxmlformats.org/officeDocument/2006/relationships/image" Target="../media/image320.png"/><Relationship Id="rId14" Type="http://schemas.openxmlformats.org/officeDocument/2006/relationships/customXml" Target="../ink/ink30.xml"/><Relationship Id="rId22" Type="http://schemas.openxmlformats.org/officeDocument/2006/relationships/customXml" Target="../ink/ink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learngitbranching.js.org/" TargetMode="External"/><Relationship Id="rId2" Type="http://schemas.openxmlformats.org/officeDocument/2006/relationships/hyperlink" Target="https://www.youtube.com/watch?v=HVsySz-h9r4" TargetMode="External"/><Relationship Id="rId1" Type="http://schemas.openxmlformats.org/officeDocument/2006/relationships/slideLayout" Target="../slideLayouts/slideLayout2.xml"/><Relationship Id="rId5" Type="http://schemas.openxmlformats.org/officeDocument/2006/relationships/hyperlink" Target="https://cbea.ms/git-commit/" TargetMode="External"/><Relationship Id="rId4" Type="http://schemas.openxmlformats.org/officeDocument/2006/relationships/hyperlink" Target="https://lab.github.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39.xml"/><Relationship Id="rId1" Type="http://schemas.openxmlformats.org/officeDocument/2006/relationships/slideLayout" Target="../slideLayouts/slideLayout2.xml"/><Relationship Id="rId6" Type="http://schemas.openxmlformats.org/officeDocument/2006/relationships/hyperlink" Target="https://outlook.office365.com/owa/calendar/LearnBioinformaticsTest@okmedres.onmicrosoft.com/bookings/" TargetMode="External"/><Relationship Id="rId5" Type="http://schemas.openxmlformats.org/officeDocument/2006/relationships/hyperlink" Target="https://learn-bioinformatics.lan.omrf.org/" TargetMode="Externa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F428E7C-CF72-4177-B907-662EDCB35B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884544" y="2265762"/>
            <a:ext cx="6329167" cy="2547872"/>
            <a:chOff x="-2412483" y="5117355"/>
            <a:chExt cx="4342728" cy="1748210"/>
          </a:xfrm>
        </p:grpSpPr>
        <p:sp>
          <p:nvSpPr>
            <p:cNvPr id="30" name="Isosceles Triangle 29">
              <a:extLst>
                <a:ext uri="{FF2B5EF4-FFF2-40B4-BE49-F238E27FC236}">
                  <a16:creationId xmlns:a16="http://schemas.microsoft.com/office/drawing/2014/main" id="{E2C38613-1CC6-42DF-9D5B-1C3CFF91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6174"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A88567F-0B25-4895-A6DF-304638BE5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12483" y="6202815"/>
              <a:ext cx="1325500" cy="66275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Shape 32">
            <a:extLst>
              <a:ext uri="{FF2B5EF4-FFF2-40B4-BE49-F238E27FC236}">
                <a16:creationId xmlns:a16="http://schemas.microsoft.com/office/drawing/2014/main" id="{4B7A2B20-C280-41CF-965D-FA68DA2BD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883073" y="-1094168"/>
            <a:ext cx="4864676" cy="3807333"/>
          </a:xfrm>
          <a:custGeom>
            <a:avLst/>
            <a:gdLst>
              <a:gd name="connsiteX0" fmla="*/ 0 w 4864676"/>
              <a:gd name="connsiteY0" fmla="*/ 3191201 h 3807333"/>
              <a:gd name="connsiteX1" fmla="*/ 3191202 w 4864676"/>
              <a:gd name="connsiteY1" fmla="*/ 0 h 3807333"/>
              <a:gd name="connsiteX2" fmla="*/ 4864676 w 4864676"/>
              <a:gd name="connsiteY2" fmla="*/ 1673474 h 3807333"/>
              <a:gd name="connsiteX3" fmla="*/ 4864676 w 4864676"/>
              <a:gd name="connsiteY3" fmla="*/ 3807333 h 3807333"/>
              <a:gd name="connsiteX4" fmla="*/ 0 w 4864676"/>
              <a:gd name="connsiteY4" fmla="*/ 3807333 h 380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3807333">
                <a:moveTo>
                  <a:pt x="0" y="3191201"/>
                </a:moveTo>
                <a:lnTo>
                  <a:pt x="3191202" y="0"/>
                </a:lnTo>
                <a:lnTo>
                  <a:pt x="4864676" y="1673474"/>
                </a:lnTo>
                <a:lnTo>
                  <a:pt x="4864676" y="3807333"/>
                </a:lnTo>
                <a:lnTo>
                  <a:pt x="0" y="380733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CF218E6-E246-4EBB-BA8D-DB65AB59A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3537" y="3632636"/>
            <a:ext cx="1185708" cy="1185708"/>
          </a:xfrm>
          <a:custGeom>
            <a:avLst/>
            <a:gdLst>
              <a:gd name="connsiteX0" fmla="*/ 0 w 1185708"/>
              <a:gd name="connsiteY0" fmla="*/ 0 h 1185708"/>
              <a:gd name="connsiteX1" fmla="*/ 454971 w 1185708"/>
              <a:gd name="connsiteY1" fmla="*/ 0 h 1185708"/>
              <a:gd name="connsiteX2" fmla="*/ 1185708 w 1185708"/>
              <a:gd name="connsiteY2" fmla="*/ 730737 h 1185708"/>
              <a:gd name="connsiteX3" fmla="*/ 1185708 w 1185708"/>
              <a:gd name="connsiteY3" fmla="*/ 1185708 h 1185708"/>
              <a:gd name="connsiteX4" fmla="*/ 0 w 1185708"/>
              <a:gd name="connsiteY4" fmla="*/ 1185708 h 11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8" h="1185708">
                <a:moveTo>
                  <a:pt x="0" y="0"/>
                </a:moveTo>
                <a:lnTo>
                  <a:pt x="454971" y="0"/>
                </a:lnTo>
                <a:lnTo>
                  <a:pt x="1185708" y="730737"/>
                </a:lnTo>
                <a:lnTo>
                  <a:pt x="1185708" y="1185708"/>
                </a:lnTo>
                <a:lnTo>
                  <a:pt x="0" y="118570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3B9D26D-939B-4838-886B-07E227F3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303927" y="5624986"/>
            <a:ext cx="989294" cy="98929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0A80B01-7FDA-4264-BAC7-CA797D496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2" y="-723949"/>
            <a:ext cx="5389379" cy="5389379"/>
          </a:xfrm>
          <a:custGeom>
            <a:avLst/>
            <a:gdLst>
              <a:gd name="connsiteX0" fmla="*/ 0 w 5389379"/>
              <a:gd name="connsiteY0" fmla="*/ 2602331 h 5389379"/>
              <a:gd name="connsiteX1" fmla="*/ 2602331 w 5389379"/>
              <a:gd name="connsiteY1" fmla="*/ 0 h 5389379"/>
              <a:gd name="connsiteX2" fmla="*/ 5389379 w 5389379"/>
              <a:gd name="connsiteY2" fmla="*/ 0 h 5389379"/>
              <a:gd name="connsiteX3" fmla="*/ 5389379 w 5389379"/>
              <a:gd name="connsiteY3" fmla="*/ 5389379 h 5389379"/>
              <a:gd name="connsiteX4" fmla="*/ 0 w 5389379"/>
              <a:gd name="connsiteY4" fmla="*/ 5389379 h 538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9379" h="5389379">
                <a:moveTo>
                  <a:pt x="0" y="2602331"/>
                </a:moveTo>
                <a:lnTo>
                  <a:pt x="2602331" y="0"/>
                </a:lnTo>
                <a:lnTo>
                  <a:pt x="5389379" y="0"/>
                </a:lnTo>
                <a:lnTo>
                  <a:pt x="5389379"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449E75B4-6C35-495B-850B-28CDE6E3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4" y="-1424977"/>
            <a:ext cx="6791435" cy="6791435"/>
          </a:xfrm>
          <a:custGeom>
            <a:avLst/>
            <a:gdLst>
              <a:gd name="connsiteX0" fmla="*/ 0 w 6791435"/>
              <a:gd name="connsiteY0" fmla="*/ 4004387 h 6791435"/>
              <a:gd name="connsiteX1" fmla="*/ 81158 w 6791435"/>
              <a:gd name="connsiteY1" fmla="*/ 3923229 h 6791435"/>
              <a:gd name="connsiteX2" fmla="*/ 81158 w 6791435"/>
              <a:gd name="connsiteY2" fmla="*/ 6710277 h 6791435"/>
              <a:gd name="connsiteX3" fmla="*/ 6710277 w 6791435"/>
              <a:gd name="connsiteY3" fmla="*/ 6710277 h 6791435"/>
              <a:gd name="connsiteX4" fmla="*/ 6710277 w 6791435"/>
              <a:gd name="connsiteY4" fmla="*/ 81158 h 6791435"/>
              <a:gd name="connsiteX5" fmla="*/ 3923229 w 6791435"/>
              <a:gd name="connsiteY5" fmla="*/ 81158 h 6791435"/>
              <a:gd name="connsiteX6" fmla="*/ 4004387 w 6791435"/>
              <a:gd name="connsiteY6" fmla="*/ 0 h 6791435"/>
              <a:gd name="connsiteX7" fmla="*/ 6791435 w 6791435"/>
              <a:gd name="connsiteY7" fmla="*/ 0 h 6791435"/>
              <a:gd name="connsiteX8" fmla="*/ 6791435 w 6791435"/>
              <a:gd name="connsiteY8" fmla="*/ 6791435 h 6791435"/>
              <a:gd name="connsiteX9" fmla="*/ 0 w 6791435"/>
              <a:gd name="connsiteY9"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435" h="6791435">
                <a:moveTo>
                  <a:pt x="0" y="4004387"/>
                </a:moveTo>
                <a:lnTo>
                  <a:pt x="81158" y="3923229"/>
                </a:lnTo>
                <a:lnTo>
                  <a:pt x="81158" y="6710277"/>
                </a:lnTo>
                <a:lnTo>
                  <a:pt x="6710277" y="6710277"/>
                </a:lnTo>
                <a:lnTo>
                  <a:pt x="6710277" y="81158"/>
                </a:lnTo>
                <a:lnTo>
                  <a:pt x="3923229" y="81158"/>
                </a:lnTo>
                <a:lnTo>
                  <a:pt x="4004387" y="0"/>
                </a:lnTo>
                <a:lnTo>
                  <a:pt x="6791435" y="0"/>
                </a:lnTo>
                <a:lnTo>
                  <a:pt x="679143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9FE1A3B-D52A-4661-AC8B-2334DE945D74}"/>
              </a:ext>
            </a:extLst>
          </p:cNvPr>
          <p:cNvSpPr>
            <a:spLocks noGrp="1"/>
          </p:cNvSpPr>
          <p:nvPr>
            <p:ph type="ctrTitle"/>
          </p:nvPr>
        </p:nvSpPr>
        <p:spPr>
          <a:xfrm>
            <a:off x="3198715" y="895380"/>
            <a:ext cx="5782716" cy="2150719"/>
          </a:xfrm>
          <a:noFill/>
        </p:spPr>
        <p:txBody>
          <a:bodyPr anchor="ctr">
            <a:noAutofit/>
          </a:bodyPr>
          <a:lstStyle/>
          <a:p>
            <a:r>
              <a:rPr lang="en-US" sz="4800" dirty="0">
                <a:solidFill>
                  <a:srgbClr val="080808"/>
                </a:solidFill>
              </a:rPr>
              <a:t>How (and why) to use GitHub for your research</a:t>
            </a:r>
          </a:p>
        </p:txBody>
      </p:sp>
      <p:sp>
        <p:nvSpPr>
          <p:cNvPr id="43" name="Isosceles Triangle 42">
            <a:extLst>
              <a:ext uri="{FF2B5EF4-FFF2-40B4-BE49-F238E27FC236}">
                <a16:creationId xmlns:a16="http://schemas.microsoft.com/office/drawing/2014/main" id="{0EB2D58A-B2F2-4B07-9595-4FED1037F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461" y="5398157"/>
            <a:ext cx="2934814" cy="146740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44">
            <a:extLst>
              <a:ext uri="{FF2B5EF4-FFF2-40B4-BE49-F238E27FC236}">
                <a16:creationId xmlns:a16="http://schemas.microsoft.com/office/drawing/2014/main" id="{DEB95C3F-0968-4E23-80BD-35CE22E83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5580" y="5117355"/>
            <a:ext cx="3496419" cy="174821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16E9C92B-1893-4BFE-B7CF-905EB3F87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9271" y="5949259"/>
            <a:ext cx="1832612" cy="91630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80991B7-163D-467D-866F-4F37F9358AA7}"/>
              </a:ext>
            </a:extLst>
          </p:cNvPr>
          <p:cNvSpPr txBox="1">
            <a:spLocks/>
          </p:cNvSpPr>
          <p:nvPr/>
        </p:nvSpPr>
        <p:spPr>
          <a:xfrm>
            <a:off x="3498111" y="2574944"/>
            <a:ext cx="5183925" cy="2150719"/>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080808"/>
                </a:solidFill>
              </a:rPr>
              <a:t>Learn Bioinformatics Chat</a:t>
            </a:r>
          </a:p>
          <a:p>
            <a:r>
              <a:rPr lang="en-US" sz="3200" dirty="0">
                <a:solidFill>
                  <a:srgbClr val="080808"/>
                </a:solidFill>
              </a:rPr>
              <a:t>April 2022</a:t>
            </a:r>
          </a:p>
        </p:txBody>
      </p:sp>
      <p:sp>
        <p:nvSpPr>
          <p:cNvPr id="3" name="TextBox 2">
            <a:extLst>
              <a:ext uri="{FF2B5EF4-FFF2-40B4-BE49-F238E27FC236}">
                <a16:creationId xmlns:a16="http://schemas.microsoft.com/office/drawing/2014/main" id="{FB5D41E1-8FB0-4C33-95D3-698D365C75E6}"/>
              </a:ext>
            </a:extLst>
          </p:cNvPr>
          <p:cNvSpPr txBox="1"/>
          <p:nvPr/>
        </p:nvSpPr>
        <p:spPr>
          <a:xfrm>
            <a:off x="624761" y="4741628"/>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287502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One caveat, GitHub is </a:t>
            </a:r>
            <a:r>
              <a:rPr lang="en-US" sz="3600" b="1" dirty="0"/>
              <a:t>not</a:t>
            </a:r>
            <a:r>
              <a:rPr lang="en-US" sz="3600" dirty="0"/>
              <a:t> a place to store large datasets</a:t>
            </a:r>
            <a:endParaRPr lang="en-US" sz="3600" b="1" dirty="0"/>
          </a:p>
        </p:txBody>
      </p:sp>
      <p:sp>
        <p:nvSpPr>
          <p:cNvPr id="3" name="Content Placeholder 2">
            <a:extLst>
              <a:ext uri="{FF2B5EF4-FFF2-40B4-BE49-F238E27FC236}">
                <a16:creationId xmlns:a16="http://schemas.microsoft.com/office/drawing/2014/main" id="{739D2D1B-5075-4EFB-8FDC-34AF97F23292}"/>
              </a:ext>
            </a:extLst>
          </p:cNvPr>
          <p:cNvSpPr>
            <a:spLocks noGrp="1"/>
          </p:cNvSpPr>
          <p:nvPr>
            <p:ph idx="1"/>
          </p:nvPr>
        </p:nvSpPr>
        <p:spPr>
          <a:xfrm>
            <a:off x="643467" y="1522071"/>
            <a:ext cx="10905066" cy="4830371"/>
          </a:xfrm>
        </p:spPr>
        <p:txBody>
          <a:bodyPr>
            <a:normAutofit/>
          </a:bodyPr>
          <a:lstStyle/>
          <a:p>
            <a:r>
              <a:rPr lang="en-US" dirty="0"/>
              <a:t>It is not meant to be used for storing large datasets. GitHub is for code and analysis scripts or small files.</a:t>
            </a:r>
          </a:p>
          <a:p>
            <a:pPr lvl="1"/>
            <a:endParaRPr lang="en-US" dirty="0"/>
          </a:p>
          <a:p>
            <a:r>
              <a:rPr lang="en-US" dirty="0"/>
              <a:t>For local, secure data storage, use the OMRF Data Server, Dropbox, or the o3 Archive (contact Stuart Glenn for help moving data to o3).</a:t>
            </a:r>
          </a:p>
          <a:p>
            <a:pPr lvl="1"/>
            <a:endParaRPr lang="en-US" dirty="0"/>
          </a:p>
          <a:p>
            <a:r>
              <a:rPr lang="en-US" dirty="0"/>
              <a:t>For sharing datasets for publication, you will need to upload and store within one of the public repositories, such as the Sequence Read Archive (SRA), the Gene Expression Omnibus (GEO), the Imaging Data Commons, etc. See a list of all the NIH-affiliated Data Repositories here: </a:t>
            </a:r>
          </a:p>
          <a:p>
            <a:pPr lvl="2"/>
            <a:r>
              <a:rPr lang="en-US" dirty="0">
                <a:hlinkClick r:id="rId2"/>
              </a:rPr>
              <a:t>https://sharing.nih.gov/data-management-and-sharing-policy/sharing-scientific-data/repositories-for-sharing-scientific-data</a:t>
            </a: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28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Why use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10941C1B-BDD9-4DAB-B55C-5EFE5853A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FBFFF29-89A3-4DF8-B8EB-58B509AF2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148634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AF3F8D11-D512-D515-5516-8DA229EF1CF8}"/>
              </a:ext>
            </a:extLst>
          </p:cNvPr>
          <p:cNvSpPr txBox="1"/>
          <p:nvPr/>
        </p:nvSpPr>
        <p:spPr>
          <a:xfrm>
            <a:off x="0" y="1498390"/>
            <a:ext cx="12192000" cy="3416320"/>
          </a:xfrm>
          <a:prstGeom prst="rect">
            <a:avLst/>
          </a:prstGeom>
          <a:noFill/>
        </p:spPr>
        <p:txBody>
          <a:bodyPr wrap="square">
            <a:spAutoFit/>
          </a:bodyPr>
          <a:lstStyle/>
          <a:p>
            <a:pPr algn="ctr"/>
            <a:r>
              <a:rPr lang="en-US" sz="3600" dirty="0">
                <a:latin typeface="+mj-lt"/>
              </a:rPr>
              <a:t>The biggest reason to use GitHub for research?</a:t>
            </a:r>
          </a:p>
          <a:p>
            <a:pPr algn="ctr"/>
            <a:endParaRPr lang="en-US" sz="3600" dirty="0">
              <a:latin typeface="+mj-lt"/>
            </a:endParaRPr>
          </a:p>
          <a:p>
            <a:pPr algn="ctr"/>
            <a:r>
              <a:rPr lang="en-US" sz="3600" dirty="0">
                <a:latin typeface="+mj-lt"/>
              </a:rPr>
              <a:t>You code is easy to share for publication.</a:t>
            </a:r>
          </a:p>
          <a:p>
            <a:pPr algn="ctr"/>
            <a:endParaRPr lang="en-US" sz="3600" dirty="0">
              <a:latin typeface="+mj-lt"/>
            </a:endParaRPr>
          </a:p>
          <a:p>
            <a:pPr algn="ctr"/>
            <a:endParaRPr lang="en-US" sz="3600" dirty="0">
              <a:latin typeface="+mj-lt"/>
            </a:endParaRPr>
          </a:p>
          <a:p>
            <a:pPr algn="ctr"/>
            <a:r>
              <a:rPr lang="en-US" sz="3600" b="1" dirty="0">
                <a:latin typeface="+mj-lt"/>
              </a:rPr>
              <a:t>This increases your research impact.</a:t>
            </a:r>
          </a:p>
        </p:txBody>
      </p:sp>
    </p:spTree>
    <p:extLst>
      <p:ext uri="{BB962C8B-B14F-4D97-AF65-F5344CB8AC3E}">
        <p14:creationId xmlns:p14="http://schemas.microsoft.com/office/powerpoint/2010/main" val="404272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26BF2341-60C9-B9A4-7817-7039446BF8DA}"/>
              </a:ext>
            </a:extLst>
          </p:cNvPr>
          <p:cNvSpPr txBox="1"/>
          <p:nvPr/>
        </p:nvSpPr>
        <p:spPr>
          <a:xfrm>
            <a:off x="0" y="1242094"/>
            <a:ext cx="12192000" cy="4524315"/>
          </a:xfrm>
          <a:prstGeom prst="rect">
            <a:avLst/>
          </a:prstGeom>
          <a:noFill/>
        </p:spPr>
        <p:txBody>
          <a:bodyPr wrap="square">
            <a:spAutoFit/>
          </a:bodyPr>
          <a:lstStyle/>
          <a:p>
            <a:pPr algn="ctr"/>
            <a:r>
              <a:rPr lang="en-US" sz="3600" dirty="0">
                <a:latin typeface="+mj-lt"/>
              </a:rPr>
              <a:t>The second biggest reason to use GitHub for research?</a:t>
            </a:r>
          </a:p>
          <a:p>
            <a:pPr algn="ctr"/>
            <a:br>
              <a:rPr lang="en-US" sz="3600" dirty="0">
                <a:latin typeface="+mj-lt"/>
              </a:rPr>
            </a:br>
            <a:r>
              <a:rPr lang="en-US" sz="3600" dirty="0">
                <a:latin typeface="+mj-lt"/>
              </a:rPr>
              <a:t>The NIH is updating their data sharing guidelines on Jan 25 2023, and you need to specify how you plan on sharing your data and your analysis / code.</a:t>
            </a:r>
            <a:br>
              <a:rPr lang="en-US" sz="3600" dirty="0">
                <a:latin typeface="+mj-lt"/>
              </a:rPr>
            </a:br>
            <a:endParaRPr lang="en-US" sz="3600" dirty="0">
              <a:latin typeface="+mj-lt"/>
            </a:endParaRPr>
          </a:p>
          <a:p>
            <a:pPr algn="ctr"/>
            <a:br>
              <a:rPr lang="en-US" sz="3600" dirty="0">
                <a:latin typeface="+mj-lt"/>
              </a:rPr>
            </a:br>
            <a:r>
              <a:rPr lang="en-US" sz="3600" b="1" dirty="0">
                <a:latin typeface="+mj-lt"/>
              </a:rPr>
              <a:t>Using GitHub increase the likelihood of getting NIH-funding.</a:t>
            </a:r>
          </a:p>
        </p:txBody>
      </p:sp>
    </p:spTree>
    <p:extLst>
      <p:ext uri="{BB962C8B-B14F-4D97-AF65-F5344CB8AC3E}">
        <p14:creationId xmlns:p14="http://schemas.microsoft.com/office/powerpoint/2010/main" val="320508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1 – Setup</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35546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13029" y="256379"/>
            <a:ext cx="10965941" cy="968079"/>
          </a:xfrm>
        </p:spPr>
        <p:txBody>
          <a:bodyPr anchor="t">
            <a:normAutofit/>
          </a:bodyPr>
          <a:lstStyle/>
          <a:p>
            <a:pPr algn="ctr"/>
            <a:r>
              <a:rPr lang="en-US" dirty="0"/>
              <a:t>We will cover:</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C1098A72-D4B3-4489-9FD9-71758C8F8DA4}"/>
              </a:ext>
            </a:extLst>
          </p:cNvPr>
          <p:cNvSpPr/>
          <p:nvPr/>
        </p:nvSpPr>
        <p:spPr>
          <a:xfrm>
            <a:off x="6523814" y="1112415"/>
            <a:ext cx="4989438" cy="731902"/>
          </a:xfrm>
          <a:prstGeom prst="roundRect">
            <a:avLst>
              <a:gd name="adj" fmla="val 4835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rPr>
              <a:t>How to use Git</a:t>
            </a:r>
          </a:p>
        </p:txBody>
      </p:sp>
      <p:sp>
        <p:nvSpPr>
          <p:cNvPr id="4" name="Rectangle: Rounded Corners 3">
            <a:extLst>
              <a:ext uri="{FF2B5EF4-FFF2-40B4-BE49-F238E27FC236}">
                <a16:creationId xmlns:a16="http://schemas.microsoft.com/office/drawing/2014/main" id="{D938CE58-D609-4378-8CFD-0586BA813EC9}"/>
              </a:ext>
            </a:extLst>
          </p:cNvPr>
          <p:cNvSpPr/>
          <p:nvPr/>
        </p:nvSpPr>
        <p:spPr>
          <a:xfrm>
            <a:off x="825657" y="1102687"/>
            <a:ext cx="4989438" cy="705678"/>
          </a:xfrm>
          <a:prstGeom prst="roundRect">
            <a:avLst>
              <a:gd name="adj" fmla="val 483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t>Setup</a:t>
            </a:r>
          </a:p>
        </p:txBody>
      </p:sp>
      <p:sp>
        <p:nvSpPr>
          <p:cNvPr id="26" name="Rectangle: Rounded Corners 25">
            <a:extLst>
              <a:ext uri="{FF2B5EF4-FFF2-40B4-BE49-F238E27FC236}">
                <a16:creationId xmlns:a16="http://schemas.microsoft.com/office/drawing/2014/main" id="{FDDC034B-3657-43D7-A151-D031085CA81A}"/>
              </a:ext>
            </a:extLst>
          </p:cNvPr>
          <p:cNvSpPr/>
          <p:nvPr/>
        </p:nvSpPr>
        <p:spPr>
          <a:xfrm>
            <a:off x="1511292" y="2179021"/>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Create GitHub Account</a:t>
            </a:r>
          </a:p>
        </p:txBody>
      </p:sp>
      <p:sp>
        <p:nvSpPr>
          <p:cNvPr id="7" name="Oval 6">
            <a:extLst>
              <a:ext uri="{FF2B5EF4-FFF2-40B4-BE49-F238E27FC236}">
                <a16:creationId xmlns:a16="http://schemas.microsoft.com/office/drawing/2014/main" id="{94A9E298-4784-48FD-B98B-B1B11D8E3F62}"/>
              </a:ext>
            </a:extLst>
          </p:cNvPr>
          <p:cNvSpPr/>
          <p:nvPr/>
        </p:nvSpPr>
        <p:spPr>
          <a:xfrm>
            <a:off x="383307" y="1097325"/>
            <a:ext cx="734721" cy="7347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7" name="Oval 26">
            <a:extLst>
              <a:ext uri="{FF2B5EF4-FFF2-40B4-BE49-F238E27FC236}">
                <a16:creationId xmlns:a16="http://schemas.microsoft.com/office/drawing/2014/main" id="{5B7F8A6B-E8EC-451E-9D40-5EAAF2F5C920}"/>
              </a:ext>
            </a:extLst>
          </p:cNvPr>
          <p:cNvSpPr/>
          <p:nvPr/>
        </p:nvSpPr>
        <p:spPr>
          <a:xfrm>
            <a:off x="6096000" y="1113231"/>
            <a:ext cx="734720" cy="762023"/>
          </a:xfrm>
          <a:prstGeom prst="ellipse">
            <a:avLst/>
          </a:prstGeom>
          <a:solidFill>
            <a:srgbClr val="58883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a:t>
            </a:r>
          </a:p>
        </p:txBody>
      </p:sp>
      <p:sp>
        <p:nvSpPr>
          <p:cNvPr id="28" name="Oval 27">
            <a:extLst>
              <a:ext uri="{FF2B5EF4-FFF2-40B4-BE49-F238E27FC236}">
                <a16:creationId xmlns:a16="http://schemas.microsoft.com/office/drawing/2014/main" id="{2523C724-C2C7-48FE-9268-89FA0450FE74}"/>
              </a:ext>
            </a:extLst>
          </p:cNvPr>
          <p:cNvSpPr/>
          <p:nvPr/>
        </p:nvSpPr>
        <p:spPr>
          <a:xfrm>
            <a:off x="1069895" y="2184727"/>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sp>
        <p:nvSpPr>
          <p:cNvPr id="22" name="Rectangle: Rounded Corners 21">
            <a:extLst>
              <a:ext uri="{FF2B5EF4-FFF2-40B4-BE49-F238E27FC236}">
                <a16:creationId xmlns:a16="http://schemas.microsoft.com/office/drawing/2014/main" id="{279B4A58-150A-4745-01AE-F0B293B85E74}"/>
              </a:ext>
            </a:extLst>
          </p:cNvPr>
          <p:cNvSpPr/>
          <p:nvPr/>
        </p:nvSpPr>
        <p:spPr>
          <a:xfrm>
            <a:off x="1511292" y="2912573"/>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Create Remote Repo on GitHub</a:t>
            </a:r>
          </a:p>
        </p:txBody>
      </p:sp>
      <p:sp>
        <p:nvSpPr>
          <p:cNvPr id="23" name="Oval 22">
            <a:extLst>
              <a:ext uri="{FF2B5EF4-FFF2-40B4-BE49-F238E27FC236}">
                <a16:creationId xmlns:a16="http://schemas.microsoft.com/office/drawing/2014/main" id="{B6F26D63-D385-7BAF-5388-51F6370C9AF2}"/>
              </a:ext>
            </a:extLst>
          </p:cNvPr>
          <p:cNvSpPr/>
          <p:nvPr/>
        </p:nvSpPr>
        <p:spPr>
          <a:xfrm>
            <a:off x="1069895" y="2918279"/>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
        <p:nvSpPr>
          <p:cNvPr id="24" name="Rectangle: Rounded Corners 23">
            <a:extLst>
              <a:ext uri="{FF2B5EF4-FFF2-40B4-BE49-F238E27FC236}">
                <a16:creationId xmlns:a16="http://schemas.microsoft.com/office/drawing/2014/main" id="{9687F679-C944-10B7-A21A-1C01D5C161E8}"/>
              </a:ext>
            </a:extLst>
          </p:cNvPr>
          <p:cNvSpPr/>
          <p:nvPr/>
        </p:nvSpPr>
        <p:spPr>
          <a:xfrm>
            <a:off x="1511292" y="3630587"/>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Install Git locally (if necessary)</a:t>
            </a:r>
          </a:p>
        </p:txBody>
      </p:sp>
      <p:sp>
        <p:nvSpPr>
          <p:cNvPr id="25" name="Oval 24">
            <a:extLst>
              <a:ext uri="{FF2B5EF4-FFF2-40B4-BE49-F238E27FC236}">
                <a16:creationId xmlns:a16="http://schemas.microsoft.com/office/drawing/2014/main" id="{2D86EA8F-15B6-3138-8FBC-3C03D2B7FE02}"/>
              </a:ext>
            </a:extLst>
          </p:cNvPr>
          <p:cNvSpPr/>
          <p:nvPr/>
        </p:nvSpPr>
        <p:spPr>
          <a:xfrm>
            <a:off x="1069895" y="3636293"/>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
        <p:nvSpPr>
          <p:cNvPr id="30" name="Rectangle: Rounded Corners 29">
            <a:extLst>
              <a:ext uri="{FF2B5EF4-FFF2-40B4-BE49-F238E27FC236}">
                <a16:creationId xmlns:a16="http://schemas.microsoft.com/office/drawing/2014/main" id="{B8FE0F6B-D14C-7AF6-8DA8-59813676AF27}"/>
              </a:ext>
            </a:extLst>
          </p:cNvPr>
          <p:cNvSpPr/>
          <p:nvPr/>
        </p:nvSpPr>
        <p:spPr>
          <a:xfrm>
            <a:off x="7015395" y="2190082"/>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Git config</a:t>
            </a:r>
          </a:p>
        </p:txBody>
      </p:sp>
      <p:sp>
        <p:nvSpPr>
          <p:cNvPr id="31" name="Oval 30">
            <a:extLst>
              <a:ext uri="{FF2B5EF4-FFF2-40B4-BE49-F238E27FC236}">
                <a16:creationId xmlns:a16="http://schemas.microsoft.com/office/drawing/2014/main" id="{40E1F876-19DD-90A8-0423-0F3372ABB340}"/>
              </a:ext>
            </a:extLst>
          </p:cNvPr>
          <p:cNvSpPr/>
          <p:nvPr/>
        </p:nvSpPr>
        <p:spPr>
          <a:xfrm>
            <a:off x="6573998" y="2195788"/>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32" name="Rectangle: Rounded Corners 31">
            <a:extLst>
              <a:ext uri="{FF2B5EF4-FFF2-40B4-BE49-F238E27FC236}">
                <a16:creationId xmlns:a16="http://schemas.microsoft.com/office/drawing/2014/main" id="{85C91111-FBD7-37B0-6948-B5A215EE8F4F}"/>
              </a:ext>
            </a:extLst>
          </p:cNvPr>
          <p:cNvSpPr/>
          <p:nvPr/>
        </p:nvSpPr>
        <p:spPr>
          <a:xfrm>
            <a:off x="7015395" y="2915367"/>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Clone remote repo to local</a:t>
            </a:r>
          </a:p>
        </p:txBody>
      </p:sp>
      <p:sp>
        <p:nvSpPr>
          <p:cNvPr id="33" name="Oval 32">
            <a:extLst>
              <a:ext uri="{FF2B5EF4-FFF2-40B4-BE49-F238E27FC236}">
                <a16:creationId xmlns:a16="http://schemas.microsoft.com/office/drawing/2014/main" id="{ADED480C-4981-61C0-5EAC-BE8D052045AE}"/>
              </a:ext>
            </a:extLst>
          </p:cNvPr>
          <p:cNvSpPr/>
          <p:nvPr/>
        </p:nvSpPr>
        <p:spPr>
          <a:xfrm>
            <a:off x="6573998" y="2921073"/>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34" name="Rectangle: Rounded Corners 33">
            <a:extLst>
              <a:ext uri="{FF2B5EF4-FFF2-40B4-BE49-F238E27FC236}">
                <a16:creationId xmlns:a16="http://schemas.microsoft.com/office/drawing/2014/main" id="{70388BF1-4F4D-8315-C64C-BB144F58919A}"/>
              </a:ext>
            </a:extLst>
          </p:cNvPr>
          <p:cNvSpPr/>
          <p:nvPr/>
        </p:nvSpPr>
        <p:spPr>
          <a:xfrm>
            <a:off x="7015395" y="3630467"/>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Add files to version control</a:t>
            </a:r>
          </a:p>
        </p:txBody>
      </p:sp>
      <p:sp>
        <p:nvSpPr>
          <p:cNvPr id="35" name="Oval 34">
            <a:extLst>
              <a:ext uri="{FF2B5EF4-FFF2-40B4-BE49-F238E27FC236}">
                <a16:creationId xmlns:a16="http://schemas.microsoft.com/office/drawing/2014/main" id="{07B1452B-C1DB-CD9F-4320-57FF3CCCB0A5}"/>
              </a:ext>
            </a:extLst>
          </p:cNvPr>
          <p:cNvSpPr/>
          <p:nvPr/>
        </p:nvSpPr>
        <p:spPr>
          <a:xfrm>
            <a:off x="6573998" y="3636173"/>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36" name="Rectangle: Rounded Corners 35">
            <a:extLst>
              <a:ext uri="{FF2B5EF4-FFF2-40B4-BE49-F238E27FC236}">
                <a16:creationId xmlns:a16="http://schemas.microsoft.com/office/drawing/2014/main" id="{8448C5E1-38E6-1757-ECFD-9181D0690224}"/>
              </a:ext>
            </a:extLst>
          </p:cNvPr>
          <p:cNvSpPr/>
          <p:nvPr/>
        </p:nvSpPr>
        <p:spPr>
          <a:xfrm>
            <a:off x="1511292" y="4350086"/>
            <a:ext cx="4303803" cy="608706"/>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SSH Key Setup</a:t>
            </a:r>
          </a:p>
        </p:txBody>
      </p:sp>
      <p:sp>
        <p:nvSpPr>
          <p:cNvPr id="37" name="Oval 36">
            <a:extLst>
              <a:ext uri="{FF2B5EF4-FFF2-40B4-BE49-F238E27FC236}">
                <a16:creationId xmlns:a16="http://schemas.microsoft.com/office/drawing/2014/main" id="{A57A53A7-AD61-0C87-D2A1-C37561C35FC0}"/>
              </a:ext>
            </a:extLst>
          </p:cNvPr>
          <p:cNvSpPr/>
          <p:nvPr/>
        </p:nvSpPr>
        <p:spPr>
          <a:xfrm>
            <a:off x="1069895" y="4355792"/>
            <a:ext cx="633757" cy="6337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38" name="Rectangle: Rounded Corners 37">
            <a:extLst>
              <a:ext uri="{FF2B5EF4-FFF2-40B4-BE49-F238E27FC236}">
                <a16:creationId xmlns:a16="http://schemas.microsoft.com/office/drawing/2014/main" id="{C913AB59-42CE-26AC-02A1-31C2D8C07A0A}"/>
              </a:ext>
            </a:extLst>
          </p:cNvPr>
          <p:cNvSpPr/>
          <p:nvPr/>
        </p:nvSpPr>
        <p:spPr>
          <a:xfrm>
            <a:off x="7015395" y="4350086"/>
            <a:ext cx="4303803" cy="608706"/>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Using Git!</a:t>
            </a:r>
          </a:p>
        </p:txBody>
      </p:sp>
      <p:sp>
        <p:nvSpPr>
          <p:cNvPr id="39" name="Oval 38">
            <a:extLst>
              <a:ext uri="{FF2B5EF4-FFF2-40B4-BE49-F238E27FC236}">
                <a16:creationId xmlns:a16="http://schemas.microsoft.com/office/drawing/2014/main" id="{39EA8E46-95E3-AE58-8AAA-F97254977736}"/>
              </a:ext>
            </a:extLst>
          </p:cNvPr>
          <p:cNvSpPr/>
          <p:nvPr/>
        </p:nvSpPr>
        <p:spPr>
          <a:xfrm>
            <a:off x="6573998" y="4355792"/>
            <a:ext cx="633757" cy="63375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8252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animBg="1"/>
      <p:bldP spid="27" grpId="0" animBg="1"/>
      <p:bldP spid="28" grpId="0" animBg="1"/>
      <p:bldP spid="22" grpId="0" animBg="1"/>
      <p:bldP spid="23" grpId="0" animBg="1"/>
      <p:bldP spid="24" grpId="0" animBg="1"/>
      <p:bldP spid="25"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10">
            <a:extLst>
              <a:ext uri="{FF2B5EF4-FFF2-40B4-BE49-F238E27FC236}">
                <a16:creationId xmlns:a16="http://schemas.microsoft.com/office/drawing/2014/main" id="{15AD7D0C-111D-44ED-A6B9-A07A02EA2E87}"/>
              </a:ext>
            </a:extLst>
          </p:cNvPr>
          <p:cNvSpPr/>
          <p:nvPr/>
        </p:nvSpPr>
        <p:spPr>
          <a:xfrm>
            <a:off x="3277706" y="379372"/>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GitHub Account</a:t>
            </a:r>
          </a:p>
        </p:txBody>
      </p:sp>
      <p:sp>
        <p:nvSpPr>
          <p:cNvPr id="13" name="Oval 12">
            <a:extLst>
              <a:ext uri="{FF2B5EF4-FFF2-40B4-BE49-F238E27FC236}">
                <a16:creationId xmlns:a16="http://schemas.microsoft.com/office/drawing/2014/main" id="{64E380E8-799A-4144-9599-743AE948804A}"/>
              </a:ext>
            </a:extLst>
          </p:cNvPr>
          <p:cNvSpPr/>
          <p:nvPr/>
        </p:nvSpPr>
        <p:spPr>
          <a:xfrm>
            <a:off x="2835357" y="375181"/>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p>
        </p:txBody>
      </p:sp>
      <p:pic>
        <p:nvPicPr>
          <p:cNvPr id="3" name="Picture 2" descr="Graphical user interface, application&#10;&#10;Description automatically generated">
            <a:extLst>
              <a:ext uri="{FF2B5EF4-FFF2-40B4-BE49-F238E27FC236}">
                <a16:creationId xmlns:a16="http://schemas.microsoft.com/office/drawing/2014/main" id="{E5E15ABF-2F52-4E3C-BE59-AA22694F08BE}"/>
              </a:ext>
            </a:extLst>
          </p:cNvPr>
          <p:cNvPicPr>
            <a:picLocks noChangeAspect="1"/>
          </p:cNvPicPr>
          <p:nvPr/>
        </p:nvPicPr>
        <p:blipFill rotWithShape="1">
          <a:blip r:embed="rId2">
            <a:extLst>
              <a:ext uri="{28A0092B-C50C-407E-A947-70E740481C1C}">
                <a14:useLocalDpi xmlns:a14="http://schemas.microsoft.com/office/drawing/2010/main" val="0"/>
              </a:ext>
            </a:extLst>
          </a:blip>
          <a:srcRect l="25790" t="20731" r="25967" b="52007"/>
          <a:stretch/>
        </p:blipFill>
        <p:spPr>
          <a:xfrm>
            <a:off x="2193938" y="2949896"/>
            <a:ext cx="7804123" cy="2429582"/>
          </a:xfrm>
          <a:prstGeom prst="rect">
            <a:avLst/>
          </a:prstGeom>
        </p:spPr>
      </p:pic>
      <p:sp>
        <p:nvSpPr>
          <p:cNvPr id="4" name="TextBox 3">
            <a:extLst>
              <a:ext uri="{FF2B5EF4-FFF2-40B4-BE49-F238E27FC236}">
                <a16:creationId xmlns:a16="http://schemas.microsoft.com/office/drawing/2014/main" id="{624058FE-25AF-4E14-9367-F2F895E09DAC}"/>
              </a:ext>
            </a:extLst>
          </p:cNvPr>
          <p:cNvSpPr txBox="1"/>
          <p:nvPr/>
        </p:nvSpPr>
        <p:spPr>
          <a:xfrm>
            <a:off x="3056531" y="1646697"/>
            <a:ext cx="6252840" cy="954107"/>
          </a:xfrm>
          <a:prstGeom prst="rect">
            <a:avLst/>
          </a:prstGeom>
          <a:noFill/>
        </p:spPr>
        <p:txBody>
          <a:bodyPr wrap="square" rtlCol="0">
            <a:spAutoFit/>
          </a:bodyPr>
          <a:lstStyle/>
          <a:p>
            <a:pPr algn="ctr"/>
            <a:r>
              <a:rPr lang="en-US" sz="2800" dirty="0"/>
              <a:t>Simply go to:  github.com </a:t>
            </a:r>
          </a:p>
          <a:p>
            <a:pPr algn="ctr"/>
            <a:r>
              <a:rPr lang="en-US" sz="2800" dirty="0"/>
              <a:t>and click Sign Up</a:t>
            </a:r>
          </a:p>
        </p:txBody>
      </p:sp>
    </p:spTree>
    <p:extLst>
      <p:ext uri="{BB962C8B-B14F-4D97-AF65-F5344CB8AC3E}">
        <p14:creationId xmlns:p14="http://schemas.microsoft.com/office/powerpoint/2010/main" val="157114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pic>
        <p:nvPicPr>
          <p:cNvPr id="3" name="Picture 2" descr="Graphical user interface, text, application, email&#10;&#10;Description automatically generated">
            <a:extLst>
              <a:ext uri="{FF2B5EF4-FFF2-40B4-BE49-F238E27FC236}">
                <a16:creationId xmlns:a16="http://schemas.microsoft.com/office/drawing/2014/main" id="{C6A86D24-8B46-4296-932D-5FD18CE35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9321" cy="5605278"/>
          </a:xfrm>
          <a:prstGeom prst="rect">
            <a:avLst/>
          </a:prstGeom>
        </p:spPr>
      </p:pic>
    </p:spTree>
    <p:extLst>
      <p:ext uri="{BB962C8B-B14F-4D97-AF65-F5344CB8AC3E}">
        <p14:creationId xmlns:p14="http://schemas.microsoft.com/office/powerpoint/2010/main" val="3493017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Rounded Corners 16">
            <a:extLst>
              <a:ext uri="{FF2B5EF4-FFF2-40B4-BE49-F238E27FC236}">
                <a16:creationId xmlns:a16="http://schemas.microsoft.com/office/drawing/2014/main" id="{D0226C3C-482D-4D39-BEC8-FDC999D7068B}"/>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19" name="Oval 18">
            <a:extLst>
              <a:ext uri="{FF2B5EF4-FFF2-40B4-BE49-F238E27FC236}">
                <a16:creationId xmlns:a16="http://schemas.microsoft.com/office/drawing/2014/main" id="{1CC1CE6F-01A6-4940-B0CF-AA264142FCAE}"/>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pic>
        <p:nvPicPr>
          <p:cNvPr id="4" name="Picture 3" descr="Graphical user interface, text, email&#10;&#10;Description automatically generated">
            <a:extLst>
              <a:ext uri="{FF2B5EF4-FFF2-40B4-BE49-F238E27FC236}">
                <a16:creationId xmlns:a16="http://schemas.microsoft.com/office/drawing/2014/main" id="{DE261C83-ABF2-4BB3-B8DC-587BD587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85804" cy="5618739"/>
          </a:xfrm>
          <a:prstGeom prst="rect">
            <a:avLst/>
          </a:prstGeom>
        </p:spPr>
      </p:pic>
    </p:spTree>
    <p:extLst>
      <p:ext uri="{BB962C8B-B14F-4D97-AF65-F5344CB8AC3E}">
        <p14:creationId xmlns:p14="http://schemas.microsoft.com/office/powerpoint/2010/main" val="3562869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7BCE811B-74B7-456D-978F-CB21A733C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854" y="1084442"/>
            <a:ext cx="4254291" cy="5612776"/>
          </a:xfrm>
          <a:prstGeom prst="rect">
            <a:avLst/>
          </a:prstGeom>
        </p:spPr>
      </p:pic>
      <p:cxnSp>
        <p:nvCxnSpPr>
          <p:cNvPr id="7" name="Straight Arrow Connector 6">
            <a:extLst>
              <a:ext uri="{FF2B5EF4-FFF2-40B4-BE49-F238E27FC236}">
                <a16:creationId xmlns:a16="http://schemas.microsoft.com/office/drawing/2014/main" id="{B06E783A-2C6E-4ED0-85B8-D27733EAFCD9}"/>
              </a:ext>
            </a:extLst>
          </p:cNvPr>
          <p:cNvCxnSpPr>
            <a:cxnSpLocks/>
          </p:cNvCxnSpPr>
          <p:nvPr/>
        </p:nvCxnSpPr>
        <p:spPr>
          <a:xfrm flipH="1">
            <a:off x="7442522" y="3330615"/>
            <a:ext cx="850739" cy="0"/>
          </a:xfrm>
          <a:prstGeom prst="straightConnector1">
            <a:avLst/>
          </a:prstGeom>
          <a:ln w="165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B4290-C8AA-4414-900F-FC449DA0A8BA}"/>
              </a:ext>
            </a:extLst>
          </p:cNvPr>
          <p:cNvSpPr txBox="1"/>
          <p:nvPr/>
        </p:nvSpPr>
        <p:spPr>
          <a:xfrm>
            <a:off x="8303346" y="2868950"/>
            <a:ext cx="2106592" cy="923330"/>
          </a:xfrm>
          <a:prstGeom prst="rect">
            <a:avLst/>
          </a:prstGeom>
          <a:noFill/>
        </p:spPr>
        <p:txBody>
          <a:bodyPr wrap="square" rtlCol="0">
            <a:spAutoFit/>
          </a:bodyPr>
          <a:lstStyle/>
          <a:p>
            <a:r>
              <a:rPr lang="en-US" dirty="0"/>
              <a:t>Can choose Public or Private depending on need</a:t>
            </a:r>
          </a:p>
        </p:txBody>
      </p:sp>
      <p:sp>
        <p:nvSpPr>
          <p:cNvPr id="15" name="Rectangle: Rounded Corners 14">
            <a:extLst>
              <a:ext uri="{FF2B5EF4-FFF2-40B4-BE49-F238E27FC236}">
                <a16:creationId xmlns:a16="http://schemas.microsoft.com/office/drawing/2014/main" id="{E6905CA6-7B0E-E1E4-7133-749B1AC49BB9}"/>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21" name="Oval 20">
            <a:extLst>
              <a:ext uri="{FF2B5EF4-FFF2-40B4-BE49-F238E27FC236}">
                <a16:creationId xmlns:a16="http://schemas.microsoft.com/office/drawing/2014/main" id="{FCDD7902-7AB7-7270-A8A5-5FEA5B133B34}"/>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648063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A7656120-9796-4C73-85D8-C7A01972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09"/>
            <a:ext cx="12192000" cy="6139281"/>
          </a:xfrm>
          <a:prstGeom prst="rect">
            <a:avLst/>
          </a:prstGeom>
        </p:spPr>
      </p:pic>
    </p:spTree>
    <p:extLst>
      <p:ext uri="{BB962C8B-B14F-4D97-AF65-F5344CB8AC3E}">
        <p14:creationId xmlns:p14="http://schemas.microsoft.com/office/powerpoint/2010/main" val="84260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7AD30D93-E57A-4D92-AF99-59196A06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9" y="1136587"/>
            <a:ext cx="11465348" cy="4978914"/>
          </a:xfrm>
          <a:prstGeom prst="rect">
            <a:avLst/>
          </a:prstGeom>
        </p:spPr>
      </p:pic>
      <p:sp>
        <p:nvSpPr>
          <p:cNvPr id="15" name="Rectangle: Rounded Corners 14">
            <a:extLst>
              <a:ext uri="{FF2B5EF4-FFF2-40B4-BE49-F238E27FC236}">
                <a16:creationId xmlns:a16="http://schemas.microsoft.com/office/drawing/2014/main" id="{1B833F71-B4D8-6F5F-11D3-A72EA60240A6}"/>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Create Remote Repo on GitHub</a:t>
            </a:r>
          </a:p>
        </p:txBody>
      </p:sp>
      <p:sp>
        <p:nvSpPr>
          <p:cNvPr id="21" name="Oval 20">
            <a:extLst>
              <a:ext uri="{FF2B5EF4-FFF2-40B4-BE49-F238E27FC236}">
                <a16:creationId xmlns:a16="http://schemas.microsoft.com/office/drawing/2014/main" id="{23047502-17BB-CFF6-8AC7-0E567F49C488}"/>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319560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application, website&#10;&#10;Description automatically generated">
            <a:extLst>
              <a:ext uri="{FF2B5EF4-FFF2-40B4-BE49-F238E27FC236}">
                <a16:creationId xmlns:a16="http://schemas.microsoft.com/office/drawing/2014/main" id="{CB5E50FD-D071-492E-B2C8-3DFCFDF3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84" y="2266015"/>
            <a:ext cx="9289431" cy="4437610"/>
          </a:xfrm>
          <a:prstGeom prst="rect">
            <a:avLst/>
          </a:prstGeom>
        </p:spPr>
      </p:pic>
      <p:sp>
        <p:nvSpPr>
          <p:cNvPr id="4" name="TextBox 3">
            <a:extLst>
              <a:ext uri="{FF2B5EF4-FFF2-40B4-BE49-F238E27FC236}">
                <a16:creationId xmlns:a16="http://schemas.microsoft.com/office/drawing/2014/main" id="{FB2BE4DB-6FC9-4C12-9A6D-669B99A58B74}"/>
              </a:ext>
            </a:extLst>
          </p:cNvPr>
          <p:cNvSpPr txBox="1"/>
          <p:nvPr/>
        </p:nvSpPr>
        <p:spPr>
          <a:xfrm>
            <a:off x="1451284" y="1077152"/>
            <a:ext cx="9289431" cy="1015663"/>
          </a:xfrm>
          <a:prstGeom prst="rect">
            <a:avLst/>
          </a:prstGeom>
          <a:noFill/>
        </p:spPr>
        <p:txBody>
          <a:bodyPr wrap="square" rtlCol="0">
            <a:spAutoFit/>
          </a:bodyPr>
          <a:lstStyle/>
          <a:p>
            <a:pPr algn="ctr"/>
            <a:r>
              <a:rPr lang="en-US" sz="2000" b="1" dirty="0"/>
              <a:t>Windows users</a:t>
            </a:r>
            <a:r>
              <a:rPr lang="en-US" sz="2000" dirty="0"/>
              <a:t>, navigate to </a:t>
            </a:r>
            <a:r>
              <a:rPr lang="en-US" sz="2000" dirty="0">
                <a:hlinkClick r:id="rId3"/>
              </a:rPr>
              <a:t>https://gitforwindows.org/</a:t>
            </a:r>
            <a:endParaRPr lang="en-US" sz="2000" dirty="0"/>
          </a:p>
          <a:p>
            <a:pPr algn="ctr"/>
            <a:r>
              <a:rPr lang="en-US" sz="2000" dirty="0"/>
              <a:t>Download and follow the default install instructions.</a:t>
            </a:r>
          </a:p>
          <a:p>
            <a:pPr algn="ctr"/>
            <a:r>
              <a:rPr lang="en-US" sz="2000" dirty="0"/>
              <a:t>Git comes pre-installed on Mac and on our Linux compute cluster!</a:t>
            </a:r>
          </a:p>
        </p:txBody>
      </p:sp>
      <p:sp>
        <p:nvSpPr>
          <p:cNvPr id="13" name="Rectangle: Rounded Corners 12">
            <a:extLst>
              <a:ext uri="{FF2B5EF4-FFF2-40B4-BE49-F238E27FC236}">
                <a16:creationId xmlns:a16="http://schemas.microsoft.com/office/drawing/2014/main" id="{2D7D3E2D-F17F-6835-4605-FE745B9D6A68}"/>
              </a:ext>
            </a:extLst>
          </p:cNvPr>
          <p:cNvSpPr/>
          <p:nvPr/>
        </p:nvSpPr>
        <p:spPr>
          <a:xfrm>
            <a:off x="3356806" y="101857"/>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Install Git Locally (if necessary)</a:t>
            </a:r>
          </a:p>
        </p:txBody>
      </p:sp>
      <p:sp>
        <p:nvSpPr>
          <p:cNvPr id="17" name="Oval 16">
            <a:extLst>
              <a:ext uri="{FF2B5EF4-FFF2-40B4-BE49-F238E27FC236}">
                <a16:creationId xmlns:a16="http://schemas.microsoft.com/office/drawing/2014/main" id="{6DD8D6C9-7DF0-A9F3-AD09-C31FD9C83513}"/>
              </a:ext>
            </a:extLst>
          </p:cNvPr>
          <p:cNvSpPr/>
          <p:nvPr/>
        </p:nvSpPr>
        <p:spPr>
          <a:xfrm>
            <a:off x="2914458" y="102674"/>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3330895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FB2BE4DB-6FC9-4C12-9A6D-669B99A58B74}"/>
              </a:ext>
            </a:extLst>
          </p:cNvPr>
          <p:cNvSpPr txBox="1"/>
          <p:nvPr/>
        </p:nvSpPr>
        <p:spPr>
          <a:xfrm>
            <a:off x="1518342" y="1118687"/>
            <a:ext cx="9289431" cy="584775"/>
          </a:xfrm>
          <a:prstGeom prst="rect">
            <a:avLst/>
          </a:prstGeom>
          <a:noFill/>
        </p:spPr>
        <p:txBody>
          <a:bodyPr wrap="square" rtlCol="0">
            <a:spAutoFit/>
          </a:bodyPr>
          <a:lstStyle/>
          <a:p>
            <a:pPr algn="ctr"/>
            <a:r>
              <a:rPr lang="en-US" sz="3200" dirty="0"/>
              <a:t>Let’s open Git and get set up!</a:t>
            </a:r>
          </a:p>
        </p:txBody>
      </p:sp>
      <p:sp>
        <p:nvSpPr>
          <p:cNvPr id="2" name="TextBox 1">
            <a:extLst>
              <a:ext uri="{FF2B5EF4-FFF2-40B4-BE49-F238E27FC236}">
                <a16:creationId xmlns:a16="http://schemas.microsoft.com/office/drawing/2014/main" id="{F4BC0215-6F02-4BE6-AE47-CC5EBD31D544}"/>
              </a:ext>
            </a:extLst>
          </p:cNvPr>
          <p:cNvSpPr txBox="1"/>
          <p:nvPr/>
        </p:nvSpPr>
        <p:spPr>
          <a:xfrm>
            <a:off x="2040073" y="1801048"/>
            <a:ext cx="2882153" cy="584775"/>
          </a:xfrm>
          <a:prstGeom prst="rect">
            <a:avLst/>
          </a:prstGeom>
          <a:noFill/>
        </p:spPr>
        <p:txBody>
          <a:bodyPr wrap="square" rtlCol="0">
            <a:spAutoFit/>
          </a:bodyPr>
          <a:lstStyle/>
          <a:p>
            <a:r>
              <a:rPr lang="en-US" sz="3200" dirty="0"/>
              <a:t>Windows</a:t>
            </a:r>
          </a:p>
        </p:txBody>
      </p:sp>
      <p:sp>
        <p:nvSpPr>
          <p:cNvPr id="17" name="TextBox 16">
            <a:extLst>
              <a:ext uri="{FF2B5EF4-FFF2-40B4-BE49-F238E27FC236}">
                <a16:creationId xmlns:a16="http://schemas.microsoft.com/office/drawing/2014/main" id="{C4497EB9-57FB-4823-A990-2E4E397FDF41}"/>
              </a:ext>
            </a:extLst>
          </p:cNvPr>
          <p:cNvSpPr txBox="1"/>
          <p:nvPr/>
        </p:nvSpPr>
        <p:spPr>
          <a:xfrm>
            <a:off x="8384012" y="1805680"/>
            <a:ext cx="2882153" cy="584775"/>
          </a:xfrm>
          <a:prstGeom prst="rect">
            <a:avLst/>
          </a:prstGeom>
          <a:noFill/>
        </p:spPr>
        <p:txBody>
          <a:bodyPr wrap="square" rtlCol="0">
            <a:spAutoFit/>
          </a:bodyPr>
          <a:lstStyle/>
          <a:p>
            <a:r>
              <a:rPr lang="en-US" sz="3200" dirty="0"/>
              <a:t>Mac</a:t>
            </a:r>
          </a:p>
        </p:txBody>
      </p:sp>
      <p:pic>
        <p:nvPicPr>
          <p:cNvPr id="6" name="Picture 5" descr="Graphical user interface, application&#10;&#10;Description automatically generated">
            <a:extLst>
              <a:ext uri="{FF2B5EF4-FFF2-40B4-BE49-F238E27FC236}">
                <a16:creationId xmlns:a16="http://schemas.microsoft.com/office/drawing/2014/main" id="{F3675E5E-3367-4525-95A2-96C6D5C87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770" y="2464524"/>
            <a:ext cx="4535395" cy="373421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37C4047-0390-4FA8-A85A-D66887437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217" y="2468679"/>
            <a:ext cx="5389765" cy="3706960"/>
          </a:xfrm>
          <a:prstGeom prst="rect">
            <a:avLst/>
          </a:prstGeom>
        </p:spPr>
      </p:pic>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934113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pic>
        <p:nvPicPr>
          <p:cNvPr id="5" name="Picture 4" descr="A picture containing logo&#10;&#10;Description automatically generated">
            <a:extLst>
              <a:ext uri="{FF2B5EF4-FFF2-40B4-BE49-F238E27FC236}">
                <a16:creationId xmlns:a16="http://schemas.microsoft.com/office/drawing/2014/main" id="{533B2DD2-1B14-C4B6-64CF-BF7F95833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527" y="1211475"/>
            <a:ext cx="2110700" cy="461001"/>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EB3877C-C407-F8C3-43E8-A1E4DA062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801" y="1718589"/>
            <a:ext cx="2327865" cy="480051"/>
          </a:xfrm>
          <a:prstGeom prst="rect">
            <a:avLst/>
          </a:prstGeom>
        </p:spPr>
      </p:pic>
      <p:pic>
        <p:nvPicPr>
          <p:cNvPr id="21" name="Picture 20">
            <a:extLst>
              <a:ext uri="{FF2B5EF4-FFF2-40B4-BE49-F238E27FC236}">
                <a16:creationId xmlns:a16="http://schemas.microsoft.com/office/drawing/2014/main" id="{7395DC12-9F8E-72A0-46C5-F70723201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7914" y="2255403"/>
            <a:ext cx="2472643" cy="281935"/>
          </a:xfrm>
          <a:prstGeom prst="rect">
            <a:avLst/>
          </a:prstGeom>
        </p:spPr>
      </p:pic>
      <p:pic>
        <p:nvPicPr>
          <p:cNvPr id="23" name="Picture 22" descr="Text&#10;&#10;Description automatically generated">
            <a:extLst>
              <a:ext uri="{FF2B5EF4-FFF2-40B4-BE49-F238E27FC236}">
                <a16:creationId xmlns:a16="http://schemas.microsoft.com/office/drawing/2014/main" id="{A8D35A49-E6C8-8A0E-4522-298222864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5288" y="3019735"/>
            <a:ext cx="4804318" cy="2727908"/>
          </a:xfrm>
          <a:prstGeom prst="rect">
            <a:avLst/>
          </a:prstGeom>
        </p:spPr>
      </p:pic>
      <p:pic>
        <p:nvPicPr>
          <p:cNvPr id="25" name="Picture 24" descr="Graphical user interface&#10;&#10;Description automatically generated with medium confidence">
            <a:extLst>
              <a:ext uri="{FF2B5EF4-FFF2-40B4-BE49-F238E27FC236}">
                <a16:creationId xmlns:a16="http://schemas.microsoft.com/office/drawing/2014/main" id="{30F52163-FC2A-89E5-1C69-6C97C0D4C2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1150" y="5783656"/>
            <a:ext cx="2548841" cy="461001"/>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499E0BB7-3B05-8DB7-789D-867ADED48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5777" y="1237637"/>
            <a:ext cx="7128374" cy="1059160"/>
          </a:xfrm>
          <a:prstGeom prst="rect">
            <a:avLst/>
          </a:prstGeom>
        </p:spPr>
      </p:pic>
      <p:pic>
        <p:nvPicPr>
          <p:cNvPr id="29" name="Picture 28" descr="Graphical user interface&#10;&#10;Description automatically generated with low confidence">
            <a:extLst>
              <a:ext uri="{FF2B5EF4-FFF2-40B4-BE49-F238E27FC236}">
                <a16:creationId xmlns:a16="http://schemas.microsoft.com/office/drawing/2014/main" id="{745C345B-5161-755B-9612-D50843EEC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4397" y="2535038"/>
            <a:ext cx="1373746" cy="407801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BE63220B-4191-53B8-12AD-A02F4C4691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68190" y="2438812"/>
            <a:ext cx="1826665" cy="4061524"/>
          </a:xfrm>
          <a:prstGeom prst="rect">
            <a:avLst/>
          </a:prstGeom>
        </p:spPr>
      </p:pic>
      <p:pic>
        <p:nvPicPr>
          <p:cNvPr id="33" name="Picture 32">
            <a:extLst>
              <a:ext uri="{FF2B5EF4-FFF2-40B4-BE49-F238E27FC236}">
                <a16:creationId xmlns:a16="http://schemas.microsoft.com/office/drawing/2014/main" id="{26E5365B-754F-C97E-D8F4-D03105E908B6}"/>
              </a:ext>
            </a:extLst>
          </p:cNvPr>
          <p:cNvPicPr>
            <a:picLocks noChangeAspect="1"/>
          </p:cNvPicPr>
          <p:nvPr/>
        </p:nvPicPr>
        <p:blipFill rotWithShape="1">
          <a:blip r:embed="rId10">
            <a:extLst>
              <a:ext uri="{28A0092B-C50C-407E-A947-70E740481C1C}">
                <a14:useLocalDpi xmlns:a14="http://schemas.microsoft.com/office/drawing/2010/main" val="0"/>
              </a:ext>
            </a:extLst>
          </a:blip>
          <a:srcRect l="83003" b="45474"/>
          <a:stretch/>
        </p:blipFill>
        <p:spPr>
          <a:xfrm>
            <a:off x="10547371" y="3649453"/>
            <a:ext cx="1561475" cy="617203"/>
          </a:xfrm>
          <a:prstGeom prst="rect">
            <a:avLst/>
          </a:prstGeom>
        </p:spPr>
      </p:pic>
      <p:sp>
        <p:nvSpPr>
          <p:cNvPr id="36" name="TextBox 35">
            <a:extLst>
              <a:ext uri="{FF2B5EF4-FFF2-40B4-BE49-F238E27FC236}">
                <a16:creationId xmlns:a16="http://schemas.microsoft.com/office/drawing/2014/main" id="{2700A0FB-4F22-F824-DB72-5FA6B39B1BEB}"/>
              </a:ext>
            </a:extLst>
          </p:cNvPr>
          <p:cNvSpPr txBox="1"/>
          <p:nvPr/>
        </p:nvSpPr>
        <p:spPr>
          <a:xfrm>
            <a:off x="795054" y="1210811"/>
            <a:ext cx="443231" cy="461665"/>
          </a:xfrm>
          <a:prstGeom prst="rect">
            <a:avLst/>
          </a:prstGeom>
          <a:noFill/>
        </p:spPr>
        <p:txBody>
          <a:bodyPr wrap="square" rtlCol="0">
            <a:spAutoFit/>
          </a:bodyPr>
          <a:lstStyle/>
          <a:p>
            <a:r>
              <a:rPr lang="en-US" sz="2400" b="1" dirty="0"/>
              <a:t>1)</a:t>
            </a:r>
          </a:p>
        </p:txBody>
      </p:sp>
      <p:sp>
        <p:nvSpPr>
          <p:cNvPr id="37" name="TextBox 36">
            <a:extLst>
              <a:ext uri="{FF2B5EF4-FFF2-40B4-BE49-F238E27FC236}">
                <a16:creationId xmlns:a16="http://schemas.microsoft.com/office/drawing/2014/main" id="{9755C137-046C-C3E6-754B-3946906E2AAE}"/>
              </a:ext>
            </a:extLst>
          </p:cNvPr>
          <p:cNvSpPr txBox="1"/>
          <p:nvPr/>
        </p:nvSpPr>
        <p:spPr>
          <a:xfrm>
            <a:off x="799536" y="1672476"/>
            <a:ext cx="443231" cy="461665"/>
          </a:xfrm>
          <a:prstGeom prst="rect">
            <a:avLst/>
          </a:prstGeom>
          <a:noFill/>
        </p:spPr>
        <p:txBody>
          <a:bodyPr wrap="square" rtlCol="0">
            <a:spAutoFit/>
          </a:bodyPr>
          <a:lstStyle/>
          <a:p>
            <a:r>
              <a:rPr lang="en-US" sz="2400" b="1" dirty="0"/>
              <a:t>2)</a:t>
            </a:r>
          </a:p>
        </p:txBody>
      </p:sp>
      <p:sp>
        <p:nvSpPr>
          <p:cNvPr id="38" name="TextBox 37">
            <a:extLst>
              <a:ext uri="{FF2B5EF4-FFF2-40B4-BE49-F238E27FC236}">
                <a16:creationId xmlns:a16="http://schemas.microsoft.com/office/drawing/2014/main" id="{43BBFFD1-01EC-C918-72D6-6C6DC4454121}"/>
              </a:ext>
            </a:extLst>
          </p:cNvPr>
          <p:cNvSpPr txBox="1"/>
          <p:nvPr/>
        </p:nvSpPr>
        <p:spPr>
          <a:xfrm>
            <a:off x="795054" y="2143233"/>
            <a:ext cx="443231" cy="461665"/>
          </a:xfrm>
          <a:prstGeom prst="rect">
            <a:avLst/>
          </a:prstGeom>
          <a:noFill/>
        </p:spPr>
        <p:txBody>
          <a:bodyPr wrap="square" rtlCol="0">
            <a:spAutoFit/>
          </a:bodyPr>
          <a:lstStyle/>
          <a:p>
            <a:r>
              <a:rPr lang="en-US" sz="2400" b="1" dirty="0"/>
              <a:t>3)</a:t>
            </a:r>
          </a:p>
        </p:txBody>
      </p:sp>
      <p:sp>
        <p:nvSpPr>
          <p:cNvPr id="39" name="TextBox 38">
            <a:extLst>
              <a:ext uri="{FF2B5EF4-FFF2-40B4-BE49-F238E27FC236}">
                <a16:creationId xmlns:a16="http://schemas.microsoft.com/office/drawing/2014/main" id="{3EE9BF95-BA81-0AA0-1F0E-BC39A364DAB5}"/>
              </a:ext>
            </a:extLst>
          </p:cNvPr>
          <p:cNvSpPr txBox="1"/>
          <p:nvPr/>
        </p:nvSpPr>
        <p:spPr>
          <a:xfrm>
            <a:off x="735698" y="4092867"/>
            <a:ext cx="443231" cy="461665"/>
          </a:xfrm>
          <a:prstGeom prst="rect">
            <a:avLst/>
          </a:prstGeom>
          <a:noFill/>
        </p:spPr>
        <p:txBody>
          <a:bodyPr wrap="square" rtlCol="0">
            <a:spAutoFit/>
          </a:bodyPr>
          <a:lstStyle/>
          <a:p>
            <a:r>
              <a:rPr lang="en-US" sz="2400" b="1" dirty="0"/>
              <a:t>5)</a:t>
            </a:r>
          </a:p>
        </p:txBody>
      </p:sp>
      <p:sp>
        <p:nvSpPr>
          <p:cNvPr id="40" name="TextBox 39">
            <a:extLst>
              <a:ext uri="{FF2B5EF4-FFF2-40B4-BE49-F238E27FC236}">
                <a16:creationId xmlns:a16="http://schemas.microsoft.com/office/drawing/2014/main" id="{49E58C87-885F-4726-7F47-319CFA64D17C}"/>
              </a:ext>
            </a:extLst>
          </p:cNvPr>
          <p:cNvSpPr txBox="1"/>
          <p:nvPr/>
        </p:nvSpPr>
        <p:spPr>
          <a:xfrm>
            <a:off x="738239" y="5760594"/>
            <a:ext cx="443231" cy="461665"/>
          </a:xfrm>
          <a:prstGeom prst="rect">
            <a:avLst/>
          </a:prstGeom>
          <a:noFill/>
        </p:spPr>
        <p:txBody>
          <a:bodyPr wrap="square" rtlCol="0">
            <a:spAutoFit/>
          </a:bodyPr>
          <a:lstStyle/>
          <a:p>
            <a:r>
              <a:rPr lang="en-US" sz="2400" b="1" dirty="0"/>
              <a:t>6)</a:t>
            </a:r>
          </a:p>
        </p:txBody>
      </p:sp>
      <p:sp>
        <p:nvSpPr>
          <p:cNvPr id="41" name="TextBox 40">
            <a:extLst>
              <a:ext uri="{FF2B5EF4-FFF2-40B4-BE49-F238E27FC236}">
                <a16:creationId xmlns:a16="http://schemas.microsoft.com/office/drawing/2014/main" id="{F5642AEB-C10F-5F8E-4A50-AABB732B3857}"/>
              </a:ext>
            </a:extLst>
          </p:cNvPr>
          <p:cNvSpPr txBox="1"/>
          <p:nvPr/>
        </p:nvSpPr>
        <p:spPr>
          <a:xfrm>
            <a:off x="3998064" y="1487756"/>
            <a:ext cx="443231" cy="461665"/>
          </a:xfrm>
          <a:prstGeom prst="rect">
            <a:avLst/>
          </a:prstGeom>
          <a:noFill/>
        </p:spPr>
        <p:txBody>
          <a:bodyPr wrap="square" rtlCol="0">
            <a:spAutoFit/>
          </a:bodyPr>
          <a:lstStyle/>
          <a:p>
            <a:r>
              <a:rPr lang="en-US" sz="2400" b="1" dirty="0"/>
              <a:t>7)</a:t>
            </a:r>
          </a:p>
        </p:txBody>
      </p:sp>
      <p:sp>
        <p:nvSpPr>
          <p:cNvPr id="42" name="TextBox 41">
            <a:extLst>
              <a:ext uri="{FF2B5EF4-FFF2-40B4-BE49-F238E27FC236}">
                <a16:creationId xmlns:a16="http://schemas.microsoft.com/office/drawing/2014/main" id="{59D50BF3-A7CA-4137-DE67-54B9F4680942}"/>
              </a:ext>
            </a:extLst>
          </p:cNvPr>
          <p:cNvSpPr txBox="1"/>
          <p:nvPr/>
        </p:nvSpPr>
        <p:spPr>
          <a:xfrm>
            <a:off x="6341356" y="2447082"/>
            <a:ext cx="443231" cy="461665"/>
          </a:xfrm>
          <a:prstGeom prst="rect">
            <a:avLst/>
          </a:prstGeom>
          <a:noFill/>
        </p:spPr>
        <p:txBody>
          <a:bodyPr wrap="square" rtlCol="0">
            <a:spAutoFit/>
          </a:bodyPr>
          <a:lstStyle/>
          <a:p>
            <a:r>
              <a:rPr lang="en-US" sz="2400" b="1" dirty="0"/>
              <a:t>8)</a:t>
            </a:r>
          </a:p>
        </p:txBody>
      </p:sp>
      <p:sp>
        <p:nvSpPr>
          <p:cNvPr id="43" name="TextBox 42">
            <a:extLst>
              <a:ext uri="{FF2B5EF4-FFF2-40B4-BE49-F238E27FC236}">
                <a16:creationId xmlns:a16="http://schemas.microsoft.com/office/drawing/2014/main" id="{1E7FAE7D-6A1A-E99E-4E10-DEF7298DA753}"/>
              </a:ext>
            </a:extLst>
          </p:cNvPr>
          <p:cNvSpPr txBox="1"/>
          <p:nvPr/>
        </p:nvSpPr>
        <p:spPr>
          <a:xfrm>
            <a:off x="8357485" y="2447082"/>
            <a:ext cx="443231" cy="461665"/>
          </a:xfrm>
          <a:prstGeom prst="rect">
            <a:avLst/>
          </a:prstGeom>
          <a:noFill/>
        </p:spPr>
        <p:txBody>
          <a:bodyPr wrap="square" rtlCol="0">
            <a:spAutoFit/>
          </a:bodyPr>
          <a:lstStyle/>
          <a:p>
            <a:r>
              <a:rPr lang="en-US" sz="2400" b="1" dirty="0"/>
              <a:t>9)</a:t>
            </a:r>
          </a:p>
        </p:txBody>
      </p:sp>
      <p:sp>
        <p:nvSpPr>
          <p:cNvPr id="44" name="TextBox 43">
            <a:extLst>
              <a:ext uri="{FF2B5EF4-FFF2-40B4-BE49-F238E27FC236}">
                <a16:creationId xmlns:a16="http://schemas.microsoft.com/office/drawing/2014/main" id="{E6B4EB24-FB58-237E-7323-9A0B5EE3790A}"/>
              </a:ext>
            </a:extLst>
          </p:cNvPr>
          <p:cNvSpPr txBox="1"/>
          <p:nvPr/>
        </p:nvSpPr>
        <p:spPr>
          <a:xfrm>
            <a:off x="11030087" y="3386768"/>
            <a:ext cx="596041" cy="461665"/>
          </a:xfrm>
          <a:prstGeom prst="rect">
            <a:avLst/>
          </a:prstGeom>
          <a:noFill/>
        </p:spPr>
        <p:txBody>
          <a:bodyPr wrap="square" rtlCol="0">
            <a:spAutoFit/>
          </a:bodyPr>
          <a:lstStyle/>
          <a:p>
            <a:r>
              <a:rPr lang="en-US" sz="2400" b="1" dirty="0"/>
              <a:t>10)</a:t>
            </a:r>
          </a:p>
        </p:txBody>
      </p:sp>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520CCF5F-F590-D3E4-4C22-5177374F7E2F}"/>
                  </a:ext>
                </a:extLst>
              </p14:cNvPr>
              <p14:cNvContentPartPr/>
              <p14:nvPr/>
            </p14:nvContentPartPr>
            <p14:xfrm>
              <a:off x="8801887" y="4920360"/>
              <a:ext cx="1118880" cy="252720"/>
            </p14:xfrm>
          </p:contentPart>
        </mc:Choice>
        <mc:Fallback xmlns="">
          <p:pic>
            <p:nvPicPr>
              <p:cNvPr id="45" name="Ink 44">
                <a:extLst>
                  <a:ext uri="{FF2B5EF4-FFF2-40B4-BE49-F238E27FC236}">
                    <a16:creationId xmlns:a16="http://schemas.microsoft.com/office/drawing/2014/main" id="{520CCF5F-F590-D3E4-4C22-5177374F7E2F}"/>
                  </a:ext>
                </a:extLst>
              </p:cNvPr>
              <p:cNvPicPr/>
              <p:nvPr/>
            </p:nvPicPr>
            <p:blipFill>
              <a:blip r:embed="rId12"/>
              <a:stretch>
                <a:fillRect/>
              </a:stretch>
            </p:blipFill>
            <p:spPr>
              <a:xfrm>
                <a:off x="8792887" y="4911720"/>
                <a:ext cx="1136520" cy="270360"/>
              </a:xfrm>
              <a:prstGeom prst="rect">
                <a:avLst/>
              </a:prstGeom>
            </p:spPr>
          </p:pic>
        </mc:Fallback>
      </mc:AlternateContent>
      <p:pic>
        <p:nvPicPr>
          <p:cNvPr id="47" name="Picture 46" descr="Text&#10;&#10;Description automatically generated">
            <a:extLst>
              <a:ext uri="{FF2B5EF4-FFF2-40B4-BE49-F238E27FC236}">
                <a16:creationId xmlns:a16="http://schemas.microsoft.com/office/drawing/2014/main" id="{5BE2461E-EA94-F894-9958-270FAA0EEEED}"/>
              </a:ext>
            </a:extLst>
          </p:cNvPr>
          <p:cNvPicPr>
            <a:picLocks noChangeAspect="1"/>
          </p:cNvPicPr>
          <p:nvPr/>
        </p:nvPicPr>
        <p:blipFill rotWithShape="1">
          <a:blip r:embed="rId5">
            <a:extLst>
              <a:ext uri="{28A0092B-C50C-407E-A947-70E740481C1C}">
                <a14:useLocalDpi xmlns:a14="http://schemas.microsoft.com/office/drawing/2010/main" val="0"/>
              </a:ext>
            </a:extLst>
          </a:blip>
          <a:srcRect l="-36364" t="-165" r="36364" b="90439"/>
          <a:stretch/>
        </p:blipFill>
        <p:spPr>
          <a:xfrm>
            <a:off x="-508737" y="2664885"/>
            <a:ext cx="4804318" cy="265304"/>
          </a:xfrm>
          <a:prstGeom prst="rect">
            <a:avLst/>
          </a:prstGeom>
        </p:spPr>
      </p:pic>
      <p:sp>
        <p:nvSpPr>
          <p:cNvPr id="48" name="TextBox 47">
            <a:extLst>
              <a:ext uri="{FF2B5EF4-FFF2-40B4-BE49-F238E27FC236}">
                <a16:creationId xmlns:a16="http://schemas.microsoft.com/office/drawing/2014/main" id="{144D3908-C580-C1FF-66A4-6CAEFD690308}"/>
              </a:ext>
            </a:extLst>
          </p:cNvPr>
          <p:cNvSpPr txBox="1"/>
          <p:nvPr/>
        </p:nvSpPr>
        <p:spPr>
          <a:xfrm>
            <a:off x="802057" y="2567344"/>
            <a:ext cx="443231" cy="461665"/>
          </a:xfrm>
          <a:prstGeom prst="rect">
            <a:avLst/>
          </a:prstGeom>
          <a:noFill/>
        </p:spPr>
        <p:txBody>
          <a:bodyPr wrap="square" rtlCol="0">
            <a:spAutoFit/>
          </a:bodyPr>
          <a:lstStyle/>
          <a:p>
            <a:r>
              <a:rPr lang="en-US" sz="2400" b="1" dirty="0"/>
              <a:t>4)</a:t>
            </a:r>
          </a:p>
        </p:txBody>
      </p:sp>
    </p:spTree>
    <p:extLst>
      <p:ext uri="{BB962C8B-B14F-4D97-AF65-F5344CB8AC3E}">
        <p14:creationId xmlns:p14="http://schemas.microsoft.com/office/powerpoint/2010/main" val="378541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Rounded Corners 14">
            <a:extLst>
              <a:ext uri="{FF2B5EF4-FFF2-40B4-BE49-F238E27FC236}">
                <a16:creationId xmlns:a16="http://schemas.microsoft.com/office/drawing/2014/main" id="{BDBF4124-3901-A99F-28AB-BE3931B5CA31}"/>
              </a:ext>
            </a:extLst>
          </p:cNvPr>
          <p:cNvSpPr/>
          <p:nvPr/>
        </p:nvSpPr>
        <p:spPr>
          <a:xfrm>
            <a:off x="3391617" y="177593"/>
            <a:ext cx="5810491" cy="821803"/>
          </a:xfrm>
          <a:prstGeom prst="roundRect">
            <a:avLst>
              <a:gd name="adj" fmla="val 4835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SSH keys setup</a:t>
            </a:r>
          </a:p>
        </p:txBody>
      </p:sp>
      <p:sp>
        <p:nvSpPr>
          <p:cNvPr id="19" name="Oval 18">
            <a:extLst>
              <a:ext uri="{FF2B5EF4-FFF2-40B4-BE49-F238E27FC236}">
                <a16:creationId xmlns:a16="http://schemas.microsoft.com/office/drawing/2014/main" id="{E6188237-07C2-A3E7-5177-B61F4A31F81E}"/>
              </a:ext>
            </a:extLst>
          </p:cNvPr>
          <p:cNvSpPr/>
          <p:nvPr/>
        </p:nvSpPr>
        <p:spPr>
          <a:xfrm>
            <a:off x="2949269" y="177593"/>
            <a:ext cx="855625" cy="855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30" name="TextBox 29">
            <a:extLst>
              <a:ext uri="{FF2B5EF4-FFF2-40B4-BE49-F238E27FC236}">
                <a16:creationId xmlns:a16="http://schemas.microsoft.com/office/drawing/2014/main" id="{44158561-BCAD-9B7B-AED3-D435DBC15A6F}"/>
              </a:ext>
            </a:extLst>
          </p:cNvPr>
          <p:cNvSpPr txBox="1"/>
          <p:nvPr/>
        </p:nvSpPr>
        <p:spPr>
          <a:xfrm>
            <a:off x="273054" y="1295973"/>
            <a:ext cx="603440" cy="461665"/>
          </a:xfrm>
          <a:prstGeom prst="rect">
            <a:avLst/>
          </a:prstGeom>
          <a:noFill/>
        </p:spPr>
        <p:txBody>
          <a:bodyPr wrap="square" rtlCol="0">
            <a:spAutoFit/>
          </a:bodyPr>
          <a:lstStyle/>
          <a:p>
            <a:r>
              <a:rPr lang="en-US" sz="2400" b="1" dirty="0"/>
              <a:t>11)</a:t>
            </a:r>
          </a:p>
        </p:txBody>
      </p:sp>
      <p:pic>
        <p:nvPicPr>
          <p:cNvPr id="3" name="Picture 2" descr="Graphical user interface, text, application&#10;&#10;Description automatically generated">
            <a:extLst>
              <a:ext uri="{FF2B5EF4-FFF2-40B4-BE49-F238E27FC236}">
                <a16:creationId xmlns:a16="http://schemas.microsoft.com/office/drawing/2014/main" id="{D058F5D6-E27C-A6CA-8832-893CFB825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78" y="1295973"/>
            <a:ext cx="4652682" cy="2483672"/>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638F9EC2-5A92-21F5-F4E3-B9AFDAB52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781" y="4048708"/>
            <a:ext cx="1801571" cy="1683321"/>
          </a:xfrm>
          <a:prstGeom prst="rect">
            <a:avLst/>
          </a:prstGeom>
        </p:spPr>
      </p:pic>
      <p:sp>
        <p:nvSpPr>
          <p:cNvPr id="34" name="TextBox 33">
            <a:extLst>
              <a:ext uri="{FF2B5EF4-FFF2-40B4-BE49-F238E27FC236}">
                <a16:creationId xmlns:a16="http://schemas.microsoft.com/office/drawing/2014/main" id="{0D83F5B8-9608-5E25-8919-C20063EDB3EF}"/>
              </a:ext>
            </a:extLst>
          </p:cNvPr>
          <p:cNvSpPr txBox="1"/>
          <p:nvPr/>
        </p:nvSpPr>
        <p:spPr>
          <a:xfrm>
            <a:off x="1510183" y="4543365"/>
            <a:ext cx="603440" cy="461665"/>
          </a:xfrm>
          <a:prstGeom prst="rect">
            <a:avLst/>
          </a:prstGeom>
          <a:noFill/>
        </p:spPr>
        <p:txBody>
          <a:bodyPr wrap="square" rtlCol="0">
            <a:spAutoFit/>
          </a:bodyPr>
          <a:lstStyle/>
          <a:p>
            <a:r>
              <a:rPr lang="en-US" sz="2400" b="1" dirty="0"/>
              <a:t>12)</a:t>
            </a:r>
          </a:p>
        </p:txBody>
      </p:sp>
      <p:pic>
        <p:nvPicPr>
          <p:cNvPr id="9" name="Picture 8" descr="Graphical user interface, text, application, email&#10;&#10;Description automatically generated">
            <a:extLst>
              <a:ext uri="{FF2B5EF4-FFF2-40B4-BE49-F238E27FC236}">
                <a16:creationId xmlns:a16="http://schemas.microsoft.com/office/drawing/2014/main" id="{5C4B5366-AEEA-A3E4-27F9-EBD2AB1F27B3}"/>
              </a:ext>
            </a:extLst>
          </p:cNvPr>
          <p:cNvPicPr>
            <a:picLocks noChangeAspect="1"/>
          </p:cNvPicPr>
          <p:nvPr/>
        </p:nvPicPr>
        <p:blipFill rotWithShape="1">
          <a:blip r:embed="rId4">
            <a:extLst>
              <a:ext uri="{28A0092B-C50C-407E-A947-70E740481C1C}">
                <a14:useLocalDpi xmlns:a14="http://schemas.microsoft.com/office/drawing/2010/main" val="0"/>
              </a:ext>
            </a:extLst>
          </a:blip>
          <a:srcRect l="743"/>
          <a:stretch/>
        </p:blipFill>
        <p:spPr>
          <a:xfrm>
            <a:off x="6396198" y="1392264"/>
            <a:ext cx="5369229" cy="1747502"/>
          </a:xfrm>
          <a:prstGeom prst="rect">
            <a:avLst/>
          </a:prstGeom>
        </p:spPr>
      </p:pic>
      <p:pic>
        <p:nvPicPr>
          <p:cNvPr id="17" name="Picture 16">
            <a:extLst>
              <a:ext uri="{FF2B5EF4-FFF2-40B4-BE49-F238E27FC236}">
                <a16:creationId xmlns:a16="http://schemas.microsoft.com/office/drawing/2014/main" id="{DB442D73-323C-9E47-2330-DAE83589B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682" y="4113184"/>
            <a:ext cx="5951106" cy="510530"/>
          </a:xfrm>
          <a:prstGeom prst="rect">
            <a:avLst/>
          </a:prstGeom>
        </p:spPr>
      </p:pic>
      <p:pic>
        <p:nvPicPr>
          <p:cNvPr id="24" name="Picture 23">
            <a:extLst>
              <a:ext uri="{FF2B5EF4-FFF2-40B4-BE49-F238E27FC236}">
                <a16:creationId xmlns:a16="http://schemas.microsoft.com/office/drawing/2014/main" id="{F3D268D3-A34A-53EE-42A2-5F0353CBD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8282" y="4911927"/>
            <a:ext cx="5954916" cy="937242"/>
          </a:xfrm>
          <a:prstGeom prst="rect">
            <a:avLst/>
          </a:prstGeom>
        </p:spPr>
      </p:pic>
      <p:sp>
        <p:nvSpPr>
          <p:cNvPr id="45" name="TextBox 44">
            <a:extLst>
              <a:ext uri="{FF2B5EF4-FFF2-40B4-BE49-F238E27FC236}">
                <a16:creationId xmlns:a16="http://schemas.microsoft.com/office/drawing/2014/main" id="{D569D793-07E0-16EE-F11D-89218D26C693}"/>
              </a:ext>
            </a:extLst>
          </p:cNvPr>
          <p:cNvSpPr txBox="1"/>
          <p:nvPr/>
        </p:nvSpPr>
        <p:spPr>
          <a:xfrm>
            <a:off x="5839832" y="1295973"/>
            <a:ext cx="603440" cy="461665"/>
          </a:xfrm>
          <a:prstGeom prst="rect">
            <a:avLst/>
          </a:prstGeom>
          <a:noFill/>
        </p:spPr>
        <p:txBody>
          <a:bodyPr wrap="square" rtlCol="0">
            <a:spAutoFit/>
          </a:bodyPr>
          <a:lstStyle/>
          <a:p>
            <a:r>
              <a:rPr lang="en-US" sz="2400" b="1" dirty="0"/>
              <a:t>13)</a:t>
            </a:r>
          </a:p>
        </p:txBody>
      </p:sp>
      <p:sp>
        <p:nvSpPr>
          <p:cNvPr id="46" name="TextBox 45">
            <a:extLst>
              <a:ext uri="{FF2B5EF4-FFF2-40B4-BE49-F238E27FC236}">
                <a16:creationId xmlns:a16="http://schemas.microsoft.com/office/drawing/2014/main" id="{128E0CBE-306A-EAF5-F90A-6DFBD1E914B7}"/>
              </a:ext>
            </a:extLst>
          </p:cNvPr>
          <p:cNvSpPr txBox="1"/>
          <p:nvPr/>
        </p:nvSpPr>
        <p:spPr>
          <a:xfrm>
            <a:off x="5224842" y="4081700"/>
            <a:ext cx="603440" cy="461665"/>
          </a:xfrm>
          <a:prstGeom prst="rect">
            <a:avLst/>
          </a:prstGeom>
          <a:noFill/>
        </p:spPr>
        <p:txBody>
          <a:bodyPr wrap="square" rtlCol="0">
            <a:spAutoFit/>
          </a:bodyPr>
          <a:lstStyle/>
          <a:p>
            <a:r>
              <a:rPr lang="en-US" sz="2400" b="1" dirty="0"/>
              <a:t>14)</a:t>
            </a:r>
          </a:p>
        </p:txBody>
      </p:sp>
      <p:sp>
        <p:nvSpPr>
          <p:cNvPr id="47" name="TextBox 46">
            <a:extLst>
              <a:ext uri="{FF2B5EF4-FFF2-40B4-BE49-F238E27FC236}">
                <a16:creationId xmlns:a16="http://schemas.microsoft.com/office/drawing/2014/main" id="{29C1808F-9F8D-7B0D-FAD6-1EFB232AC6E2}"/>
              </a:ext>
            </a:extLst>
          </p:cNvPr>
          <p:cNvSpPr txBox="1"/>
          <p:nvPr/>
        </p:nvSpPr>
        <p:spPr>
          <a:xfrm>
            <a:off x="5224842" y="5008185"/>
            <a:ext cx="603440" cy="461665"/>
          </a:xfrm>
          <a:prstGeom prst="rect">
            <a:avLst/>
          </a:prstGeom>
          <a:noFill/>
        </p:spPr>
        <p:txBody>
          <a:bodyPr wrap="square" rtlCol="0">
            <a:spAutoFit/>
          </a:bodyPr>
          <a:lstStyle/>
          <a:p>
            <a:r>
              <a:rPr lang="en-US" sz="2400" b="1" dirty="0"/>
              <a:t>15)</a:t>
            </a:r>
          </a:p>
        </p:txBody>
      </p:sp>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A685CCAC-C5FE-8389-1ABF-C137A9C26253}"/>
                  </a:ext>
                </a:extLst>
              </p14:cNvPr>
              <p14:cNvContentPartPr/>
              <p14:nvPr/>
            </p14:nvContentPartPr>
            <p14:xfrm>
              <a:off x="11249887" y="1888440"/>
              <a:ext cx="611280" cy="438840"/>
            </p14:xfrm>
          </p:contentPart>
        </mc:Choice>
        <mc:Fallback xmlns="">
          <p:pic>
            <p:nvPicPr>
              <p:cNvPr id="26" name="Ink 25">
                <a:extLst>
                  <a:ext uri="{FF2B5EF4-FFF2-40B4-BE49-F238E27FC236}">
                    <a16:creationId xmlns:a16="http://schemas.microsoft.com/office/drawing/2014/main" id="{A685CCAC-C5FE-8389-1ABF-C137A9C26253}"/>
                  </a:ext>
                </a:extLst>
              </p:cNvPr>
              <p:cNvPicPr/>
              <p:nvPr/>
            </p:nvPicPr>
            <p:blipFill>
              <a:blip r:embed="rId8"/>
              <a:stretch>
                <a:fillRect/>
              </a:stretch>
            </p:blipFill>
            <p:spPr>
              <a:xfrm>
                <a:off x="11241247" y="1879440"/>
                <a:ext cx="62892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9" name="Ink 48">
                <a:extLst>
                  <a:ext uri="{FF2B5EF4-FFF2-40B4-BE49-F238E27FC236}">
                    <a16:creationId xmlns:a16="http://schemas.microsoft.com/office/drawing/2014/main" id="{E981069B-6D1C-918A-8976-96044E33CE1E}"/>
                  </a:ext>
                </a:extLst>
              </p14:cNvPr>
              <p14:cNvContentPartPr/>
              <p14:nvPr/>
            </p14:nvContentPartPr>
            <p14:xfrm>
              <a:off x="10094820" y="2563410"/>
              <a:ext cx="239760" cy="149760"/>
            </p14:xfrm>
          </p:contentPart>
        </mc:Choice>
        <mc:Fallback xmlns="">
          <p:pic>
            <p:nvPicPr>
              <p:cNvPr id="49" name="Ink 48">
                <a:extLst>
                  <a:ext uri="{FF2B5EF4-FFF2-40B4-BE49-F238E27FC236}">
                    <a16:creationId xmlns:a16="http://schemas.microsoft.com/office/drawing/2014/main" id="{E981069B-6D1C-918A-8976-96044E33CE1E}"/>
                  </a:ext>
                </a:extLst>
              </p:cNvPr>
              <p:cNvPicPr/>
              <p:nvPr/>
            </p:nvPicPr>
            <p:blipFill>
              <a:blip r:embed="rId10"/>
              <a:stretch>
                <a:fillRect/>
              </a:stretch>
            </p:blipFill>
            <p:spPr>
              <a:xfrm>
                <a:off x="10086180" y="2554410"/>
                <a:ext cx="2574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66980198-773D-ADF0-652F-080605C107EE}"/>
                  </a:ext>
                </a:extLst>
              </p14:cNvPr>
              <p14:cNvContentPartPr/>
              <p14:nvPr/>
            </p14:nvContentPartPr>
            <p14:xfrm>
              <a:off x="11375016" y="2738952"/>
              <a:ext cx="365400" cy="267120"/>
            </p14:xfrm>
          </p:contentPart>
        </mc:Choice>
        <mc:Fallback xmlns="">
          <p:pic>
            <p:nvPicPr>
              <p:cNvPr id="50" name="Ink 49">
                <a:extLst>
                  <a:ext uri="{FF2B5EF4-FFF2-40B4-BE49-F238E27FC236}">
                    <a16:creationId xmlns:a16="http://schemas.microsoft.com/office/drawing/2014/main" id="{66980198-773D-ADF0-652F-080605C107EE}"/>
                  </a:ext>
                </a:extLst>
              </p:cNvPr>
              <p:cNvPicPr/>
              <p:nvPr/>
            </p:nvPicPr>
            <p:blipFill>
              <a:blip r:embed="rId12"/>
              <a:stretch>
                <a:fillRect/>
              </a:stretch>
            </p:blipFill>
            <p:spPr>
              <a:xfrm>
                <a:off x="11366376" y="2730312"/>
                <a:ext cx="3830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7A25023D-83C6-261A-CF32-1A337305628D}"/>
                  </a:ext>
                </a:extLst>
              </p14:cNvPr>
              <p14:cNvContentPartPr/>
              <p14:nvPr/>
            </p14:nvContentPartPr>
            <p14:xfrm>
              <a:off x="10501087" y="5615160"/>
              <a:ext cx="405360" cy="266040"/>
            </p14:xfrm>
          </p:contentPart>
        </mc:Choice>
        <mc:Fallback xmlns="">
          <p:pic>
            <p:nvPicPr>
              <p:cNvPr id="51" name="Ink 50">
                <a:extLst>
                  <a:ext uri="{FF2B5EF4-FFF2-40B4-BE49-F238E27FC236}">
                    <a16:creationId xmlns:a16="http://schemas.microsoft.com/office/drawing/2014/main" id="{7A25023D-83C6-261A-CF32-1A337305628D}"/>
                  </a:ext>
                </a:extLst>
              </p:cNvPr>
              <p:cNvPicPr/>
              <p:nvPr/>
            </p:nvPicPr>
            <p:blipFill>
              <a:blip r:embed="rId14"/>
              <a:stretch>
                <a:fillRect/>
              </a:stretch>
            </p:blipFill>
            <p:spPr>
              <a:xfrm>
                <a:off x="10492447" y="5606160"/>
                <a:ext cx="423000" cy="283680"/>
              </a:xfrm>
              <a:prstGeom prst="rect">
                <a:avLst/>
              </a:prstGeom>
            </p:spPr>
          </p:pic>
        </mc:Fallback>
      </mc:AlternateContent>
    </p:spTree>
    <p:extLst>
      <p:ext uri="{BB962C8B-B14F-4D97-AF65-F5344CB8AC3E}">
        <p14:creationId xmlns:p14="http://schemas.microsoft.com/office/powerpoint/2010/main" val="3199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30" grpId="0"/>
      <p:bldP spid="34" grpId="0"/>
      <p:bldP spid="45" grpId="0"/>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How to use GitHub?</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Part </a:t>
            </a:r>
            <a:r>
              <a:rPr lang="en-US" sz="4800" b="1" dirty="0">
                <a:solidFill>
                  <a:srgbClr val="080808"/>
                </a:solidFill>
              </a:rPr>
              <a:t>2 – Basic usage</a:t>
            </a:r>
            <a:endParaRPr lang="en-US" sz="4800" b="1" kern="1200" dirty="0">
              <a:solidFill>
                <a:srgbClr val="080808"/>
              </a:solidFill>
              <a:latin typeface="+mj-lt"/>
              <a:ea typeface="+mj-ea"/>
              <a:cs typeface="+mj-cs"/>
            </a:endParaRP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2127397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844335" y="1387488"/>
            <a:ext cx="10905066" cy="856150"/>
          </a:xfrm>
        </p:spPr>
        <p:txBody>
          <a:bodyPr>
            <a:normAutofit/>
          </a:bodyPr>
          <a:lstStyle/>
          <a:p>
            <a:pPr algn="ctr"/>
            <a:r>
              <a:rPr lang="en-US" sz="3600" dirty="0"/>
              <a:t>First, run some set-up commands.</a:t>
            </a:r>
          </a:p>
        </p:txBody>
      </p:sp>
      <p:graphicFrame>
        <p:nvGraphicFramePr>
          <p:cNvPr id="2" name="Table 2">
            <a:extLst>
              <a:ext uri="{FF2B5EF4-FFF2-40B4-BE49-F238E27FC236}">
                <a16:creationId xmlns:a16="http://schemas.microsoft.com/office/drawing/2014/main" id="{464D719A-9CA5-43B8-9B0E-CE2CA03C1C42}"/>
              </a:ext>
            </a:extLst>
          </p:cNvPr>
          <p:cNvGraphicFramePr>
            <a:graphicFrameLocks noGrp="1"/>
          </p:cNvGraphicFramePr>
          <p:nvPr>
            <p:extLst>
              <p:ext uri="{D42A27DB-BD31-4B8C-83A1-F6EECF244321}">
                <p14:modId xmlns:p14="http://schemas.microsoft.com/office/powerpoint/2010/main" val="2990290555"/>
              </p:ext>
            </p:extLst>
          </p:nvPr>
        </p:nvGraphicFramePr>
        <p:xfrm>
          <a:off x="49314" y="2311651"/>
          <a:ext cx="12142686" cy="2559607"/>
        </p:xfrm>
        <a:graphic>
          <a:graphicData uri="http://schemas.openxmlformats.org/drawingml/2006/table">
            <a:tbl>
              <a:tblPr firstRow="1" bandRow="1">
                <a:tableStyleId>{5C22544A-7EE6-4342-B048-85BDC9FD1C3A}</a:tableStyleId>
              </a:tblPr>
              <a:tblGrid>
                <a:gridCol w="7876331">
                  <a:extLst>
                    <a:ext uri="{9D8B030D-6E8A-4147-A177-3AD203B41FA5}">
                      <a16:colId xmlns:a16="http://schemas.microsoft.com/office/drawing/2014/main" val="2454561130"/>
                    </a:ext>
                  </a:extLst>
                </a:gridCol>
                <a:gridCol w="4266355">
                  <a:extLst>
                    <a:ext uri="{9D8B030D-6E8A-4147-A177-3AD203B41FA5}">
                      <a16:colId xmlns:a16="http://schemas.microsoft.com/office/drawing/2014/main" val="3717080725"/>
                    </a:ext>
                  </a:extLst>
                </a:gridCol>
              </a:tblGrid>
              <a:tr h="416159">
                <a:tc>
                  <a:txBody>
                    <a:bodyPr/>
                    <a:lstStyle/>
                    <a:p>
                      <a:pPr algn="ctr"/>
                      <a:r>
                        <a:rPr lang="en-US" dirty="0"/>
                        <a:t>Command</a:t>
                      </a:r>
                    </a:p>
                  </a:txBody>
                  <a:tcPr/>
                </a:tc>
                <a:tc>
                  <a:txBody>
                    <a:bodyPr/>
                    <a:lstStyle/>
                    <a:p>
                      <a:pPr algn="ctr"/>
                      <a:r>
                        <a:rPr lang="en-US" dirty="0"/>
                        <a:t>Description</a:t>
                      </a:r>
                    </a:p>
                  </a:txBody>
                  <a:tcPr/>
                </a:tc>
                <a:extLst>
                  <a:ext uri="{0D108BD9-81ED-4DB2-BD59-A6C34878D82A}">
                    <a16:rowId xmlns:a16="http://schemas.microsoft.com/office/drawing/2014/main" val="1713173954"/>
                  </a:ext>
                </a:extLst>
              </a:tr>
              <a:tr h="718300">
                <a:tc>
                  <a:txBody>
                    <a:bodyPr/>
                    <a:lstStyle/>
                    <a:p>
                      <a:pPr algn="ctr"/>
                      <a:r>
                        <a:rPr lang="en-US" sz="1600" b="1" dirty="0">
                          <a:latin typeface="Courier New" panose="02070309020205020404" pitchFamily="49" charset="0"/>
                          <a:cs typeface="Courier New" panose="02070309020205020404" pitchFamily="49" charset="0"/>
                        </a:rPr>
                        <a:t>git config –-global user.name “</a:t>
                      </a:r>
                      <a:r>
                        <a:rPr lang="en-US" sz="1600" b="1" dirty="0" err="1">
                          <a:latin typeface="Courier New" panose="02070309020205020404" pitchFamily="49" charset="0"/>
                          <a:cs typeface="Courier New" panose="02070309020205020404" pitchFamily="49" charset="0"/>
                        </a:rPr>
                        <a:t>your_github_username</a:t>
                      </a:r>
                      <a:r>
                        <a:rPr lang="en-US" sz="1600" b="1" dirty="0">
                          <a:latin typeface="Courier New" panose="02070309020205020404" pitchFamily="49" charset="0"/>
                          <a:cs typeface="Courier New" panose="02070309020205020404" pitchFamily="49" charset="0"/>
                        </a:rPr>
                        <a:t>”</a:t>
                      </a:r>
                    </a:p>
                  </a:txBody>
                  <a:tcPr anchor="ctr"/>
                </a:tc>
                <a:tc>
                  <a:txBody>
                    <a:bodyPr/>
                    <a:lstStyle/>
                    <a:p>
                      <a:r>
                        <a:rPr lang="en-US" dirty="0"/>
                        <a:t>Sets up your username so GitHub will recognize you.</a:t>
                      </a:r>
                    </a:p>
                  </a:txBody>
                  <a:tcPr/>
                </a:tc>
                <a:extLst>
                  <a:ext uri="{0D108BD9-81ED-4DB2-BD59-A6C34878D82A}">
                    <a16:rowId xmlns:a16="http://schemas.microsoft.com/office/drawing/2014/main" val="168069252"/>
                  </a:ext>
                </a:extLst>
              </a:tr>
              <a:tr h="706848">
                <a:tc>
                  <a:txBody>
                    <a:bodyPr/>
                    <a:lstStyle/>
                    <a:p>
                      <a:pPr algn="ctr"/>
                      <a:r>
                        <a:rPr lang="en-US" sz="1600" b="1" dirty="0">
                          <a:latin typeface="Courier New" panose="02070309020205020404" pitchFamily="49" charset="0"/>
                          <a:cs typeface="Courier New" panose="02070309020205020404" pitchFamily="49" charset="0"/>
                        </a:rPr>
                        <a:t>git config –-global </a:t>
                      </a:r>
                      <a:r>
                        <a:rPr lang="en-US" sz="1600" b="1" dirty="0" err="1">
                          <a:latin typeface="Courier New" panose="02070309020205020404" pitchFamily="49" charset="0"/>
                          <a:cs typeface="Courier New" panose="02070309020205020404" pitchFamily="49" charset="0"/>
                        </a:rPr>
                        <a:t>user.email</a:t>
                      </a:r>
                      <a:r>
                        <a:rPr lang="en-US" sz="1600" b="1" dirty="0">
                          <a:latin typeface="Courier New" panose="02070309020205020404" pitchFamily="49" charset="0"/>
                          <a:cs typeface="Courier New" panose="02070309020205020404" pitchFamily="49" charset="0"/>
                        </a:rPr>
                        <a:t> “your_github_email@example.com”</a:t>
                      </a:r>
                    </a:p>
                  </a:txBody>
                  <a:tcPr anchor="ctr"/>
                </a:tc>
                <a:tc>
                  <a:txBody>
                    <a:bodyPr/>
                    <a:lstStyle/>
                    <a:p>
                      <a:r>
                        <a:rPr lang="en-US" dirty="0"/>
                        <a:t>Sets up your email so GitHub will recognize you.</a:t>
                      </a:r>
                    </a:p>
                  </a:txBody>
                  <a:tcPr/>
                </a:tc>
                <a:extLst>
                  <a:ext uri="{0D108BD9-81ED-4DB2-BD59-A6C34878D82A}">
                    <a16:rowId xmlns:a16="http://schemas.microsoft.com/office/drawing/2014/main" val="2431141453"/>
                  </a:ext>
                </a:extLst>
              </a:tr>
              <a:tr h="718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Courier New" panose="02070309020205020404" pitchFamily="49" charset="0"/>
                          <a:cs typeface="Courier New" panose="02070309020205020404" pitchFamily="49" charset="0"/>
                        </a:rPr>
                        <a:t>git config –-global --list</a:t>
                      </a:r>
                    </a:p>
                  </a:txBody>
                  <a:tcPr anchor="ctr"/>
                </a:tc>
                <a:tc>
                  <a:txBody>
                    <a:bodyPr/>
                    <a:lstStyle/>
                    <a:p>
                      <a:r>
                        <a:rPr lang="en-US" dirty="0"/>
                        <a:t>Shows your current config setup information.</a:t>
                      </a:r>
                    </a:p>
                  </a:txBody>
                  <a:tcPr/>
                </a:tc>
                <a:extLst>
                  <a:ext uri="{0D108BD9-81ED-4DB2-BD59-A6C34878D82A}">
                    <a16:rowId xmlns:a16="http://schemas.microsoft.com/office/drawing/2014/main" val="1081858262"/>
                  </a:ext>
                </a:extLst>
              </a:tr>
            </a:tbl>
          </a:graphicData>
        </a:graphic>
      </p:graphicFrame>
      <p:sp>
        <p:nvSpPr>
          <p:cNvPr id="11" name="Rectangle: Rounded Corners 10">
            <a:extLst>
              <a:ext uri="{FF2B5EF4-FFF2-40B4-BE49-F238E27FC236}">
                <a16:creationId xmlns:a16="http://schemas.microsoft.com/office/drawing/2014/main" id="{B2A7767F-5046-2DF1-B0FC-B4AA105A2B73}"/>
              </a:ext>
            </a:extLst>
          </p:cNvPr>
          <p:cNvSpPr/>
          <p:nvPr/>
        </p:nvSpPr>
        <p:spPr>
          <a:xfrm>
            <a:off x="3391629" y="177593"/>
            <a:ext cx="5810479" cy="821802"/>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Git config</a:t>
            </a:r>
          </a:p>
        </p:txBody>
      </p:sp>
      <p:sp>
        <p:nvSpPr>
          <p:cNvPr id="13" name="Oval 12">
            <a:extLst>
              <a:ext uri="{FF2B5EF4-FFF2-40B4-BE49-F238E27FC236}">
                <a16:creationId xmlns:a16="http://schemas.microsoft.com/office/drawing/2014/main" id="{A7E0B329-88DD-380F-3888-29FADBB99403}"/>
              </a:ext>
            </a:extLst>
          </p:cNvPr>
          <p:cNvSpPr/>
          <p:nvPr/>
        </p:nvSpPr>
        <p:spPr>
          <a:xfrm>
            <a:off x="2950232" y="183299"/>
            <a:ext cx="855623" cy="85562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800392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542E9DB9-D6B4-395C-5EFF-9A21FA61D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123" y="4040143"/>
            <a:ext cx="8197298" cy="703225"/>
          </a:xfrm>
          <a:prstGeom prst="rect">
            <a:avLst/>
          </a:prstGeom>
        </p:spPr>
      </p:pic>
      <p:pic>
        <p:nvPicPr>
          <p:cNvPr id="17" name="Picture 16">
            <a:extLst>
              <a:ext uri="{FF2B5EF4-FFF2-40B4-BE49-F238E27FC236}">
                <a16:creationId xmlns:a16="http://schemas.microsoft.com/office/drawing/2014/main" id="{AE9BEA5A-9150-3EAF-04DF-3736C10DC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23" y="4968972"/>
            <a:ext cx="8261016" cy="1300198"/>
          </a:xfrm>
          <a:prstGeom prst="rect">
            <a:avLst/>
          </a:prstGeom>
        </p:spPr>
      </p:pic>
      <p:sp>
        <p:nvSpPr>
          <p:cNvPr id="22" name="Rectangle: Rounded Corners 21">
            <a:extLst>
              <a:ext uri="{FF2B5EF4-FFF2-40B4-BE49-F238E27FC236}">
                <a16:creationId xmlns:a16="http://schemas.microsoft.com/office/drawing/2014/main" id="{4214F2DC-3CE4-6E9E-0BC6-B1B8E3DEA01E}"/>
              </a:ext>
            </a:extLst>
          </p:cNvPr>
          <p:cNvSpPr/>
          <p:nvPr/>
        </p:nvSpPr>
        <p:spPr>
          <a:xfrm>
            <a:off x="3391629" y="177593"/>
            <a:ext cx="5810479" cy="821802"/>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Clone remote repo to local</a:t>
            </a:r>
          </a:p>
        </p:txBody>
      </p:sp>
      <p:sp>
        <p:nvSpPr>
          <p:cNvPr id="23" name="Oval 22">
            <a:extLst>
              <a:ext uri="{FF2B5EF4-FFF2-40B4-BE49-F238E27FC236}">
                <a16:creationId xmlns:a16="http://schemas.microsoft.com/office/drawing/2014/main" id="{011B57EF-4902-A8B8-96FA-B824BC97BFDD}"/>
              </a:ext>
            </a:extLst>
          </p:cNvPr>
          <p:cNvSpPr/>
          <p:nvPr/>
        </p:nvSpPr>
        <p:spPr>
          <a:xfrm>
            <a:off x="2950232" y="183299"/>
            <a:ext cx="855623" cy="85562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grpSp>
        <p:nvGrpSpPr>
          <p:cNvPr id="6" name="Group 5">
            <a:extLst>
              <a:ext uri="{FF2B5EF4-FFF2-40B4-BE49-F238E27FC236}">
                <a16:creationId xmlns:a16="http://schemas.microsoft.com/office/drawing/2014/main" id="{BAA225C8-83F8-B7BE-DFB6-F0C80624C029}"/>
              </a:ext>
            </a:extLst>
          </p:cNvPr>
          <p:cNvGrpSpPr/>
          <p:nvPr/>
        </p:nvGrpSpPr>
        <p:grpSpPr>
          <a:xfrm>
            <a:off x="2650619" y="1288884"/>
            <a:ext cx="7478023" cy="2391205"/>
            <a:chOff x="2476434" y="1250306"/>
            <a:chExt cx="6992062" cy="2235812"/>
          </a:xfrm>
        </p:grpSpPr>
        <p:pic>
          <p:nvPicPr>
            <p:cNvPr id="27" name="Picture 26" descr="Graphical user interface, text, application, email&#10;&#10;Description automatically generated">
              <a:extLst>
                <a:ext uri="{FF2B5EF4-FFF2-40B4-BE49-F238E27FC236}">
                  <a16:creationId xmlns:a16="http://schemas.microsoft.com/office/drawing/2014/main" id="{CA994F09-16CE-6193-5004-D8CF1368228E}"/>
                </a:ext>
              </a:extLst>
            </p:cNvPr>
            <p:cNvPicPr>
              <a:picLocks noChangeAspect="1"/>
            </p:cNvPicPr>
            <p:nvPr/>
          </p:nvPicPr>
          <p:blipFill rotWithShape="1">
            <a:blip r:embed="rId4">
              <a:extLst>
                <a:ext uri="{28A0092B-C50C-407E-A947-70E740481C1C}">
                  <a14:useLocalDpi xmlns:a14="http://schemas.microsoft.com/office/drawing/2010/main" val="0"/>
                </a:ext>
              </a:extLst>
            </a:blip>
            <a:srcRect l="743"/>
            <a:stretch/>
          </p:blipFill>
          <p:spPr>
            <a:xfrm>
              <a:off x="2476434" y="1250306"/>
              <a:ext cx="6869569" cy="2235812"/>
            </a:xfrm>
            <a:prstGeom prst="rect">
              <a:avLst/>
            </a:prstGeom>
            <a:ln w="50800">
              <a:solidFill>
                <a:schemeClr val="tx1"/>
              </a:solidFill>
            </a:ln>
          </p:spPr>
        </p:pic>
        <mc:AlternateContent xmlns:mc="http://schemas.openxmlformats.org/markup-compatibility/2006">
          <mc:Choice xmlns:p14="http://schemas.microsoft.com/office/powerpoint/2010/main" Requires="p14">
            <p:contentPart p14:bwMode="auto" r:id="rId5">
              <p14:nvContentPartPr>
                <p14:cNvPr id="28" name="Ink 27">
                  <a:extLst>
                    <a:ext uri="{FF2B5EF4-FFF2-40B4-BE49-F238E27FC236}">
                      <a16:creationId xmlns:a16="http://schemas.microsoft.com/office/drawing/2014/main" id="{32E835A4-372D-A33D-5157-674A2B6994BC}"/>
                    </a:ext>
                  </a:extLst>
                </p14:cNvPr>
                <p14:cNvContentPartPr/>
                <p14:nvPr/>
              </p14:nvContentPartPr>
              <p14:xfrm>
                <a:off x="8686404" y="1885130"/>
                <a:ext cx="782092" cy="561466"/>
              </p14:xfrm>
            </p:contentPart>
          </mc:Choice>
          <mc:Fallback>
            <p:pic>
              <p:nvPicPr>
                <p:cNvPr id="28" name="Ink 27">
                  <a:extLst>
                    <a:ext uri="{FF2B5EF4-FFF2-40B4-BE49-F238E27FC236}">
                      <a16:creationId xmlns:a16="http://schemas.microsoft.com/office/drawing/2014/main" id="{32E835A4-372D-A33D-5157-674A2B6994BC}"/>
                    </a:ext>
                  </a:extLst>
                </p:cNvPr>
                <p:cNvPicPr/>
                <p:nvPr/>
              </p:nvPicPr>
              <p:blipFill>
                <a:blip r:embed="rId6"/>
                <a:stretch>
                  <a:fillRect/>
                </a:stretch>
              </p:blipFill>
              <p:spPr>
                <a:xfrm>
                  <a:off x="8677987" y="1876715"/>
                  <a:ext cx="798589" cy="577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9" name="Ink 28">
                  <a:extLst>
                    <a:ext uri="{FF2B5EF4-FFF2-40B4-BE49-F238E27FC236}">
                      <a16:creationId xmlns:a16="http://schemas.microsoft.com/office/drawing/2014/main" id="{B7BEA9C2-254F-7238-9DE3-2F3170EB3589}"/>
                    </a:ext>
                  </a:extLst>
                </p14:cNvPr>
                <p14:cNvContentPartPr/>
                <p14:nvPr/>
              </p14:nvContentPartPr>
              <p14:xfrm>
                <a:off x="7208573" y="2748709"/>
                <a:ext cx="306757" cy="191608"/>
              </p14:xfrm>
            </p:contentPart>
          </mc:Choice>
          <mc:Fallback>
            <p:pic>
              <p:nvPicPr>
                <p:cNvPr id="29" name="Ink 28">
                  <a:extLst>
                    <a:ext uri="{FF2B5EF4-FFF2-40B4-BE49-F238E27FC236}">
                      <a16:creationId xmlns:a16="http://schemas.microsoft.com/office/drawing/2014/main" id="{B7BEA9C2-254F-7238-9DE3-2F3170EB3589}"/>
                    </a:ext>
                  </a:extLst>
                </p:cNvPr>
                <p:cNvPicPr/>
                <p:nvPr/>
              </p:nvPicPr>
              <p:blipFill>
                <a:blip r:embed="rId8"/>
                <a:stretch>
                  <a:fillRect/>
                </a:stretch>
              </p:blipFill>
              <p:spPr>
                <a:xfrm>
                  <a:off x="7200155" y="2740290"/>
                  <a:ext cx="323257" cy="208109"/>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0" name="Ink 29">
                  <a:extLst>
                    <a:ext uri="{FF2B5EF4-FFF2-40B4-BE49-F238E27FC236}">
                      <a16:creationId xmlns:a16="http://schemas.microsoft.com/office/drawing/2014/main" id="{93C064B6-7384-9303-42A8-015B2C431836}"/>
                    </a:ext>
                  </a:extLst>
                </p14:cNvPr>
                <p14:cNvContentPartPr/>
                <p14:nvPr/>
              </p14:nvContentPartPr>
              <p14:xfrm>
                <a:off x="8846498" y="2973303"/>
                <a:ext cx="467505" cy="341762"/>
              </p14:xfrm>
            </p:contentPart>
          </mc:Choice>
          <mc:Fallback>
            <p:pic>
              <p:nvPicPr>
                <p:cNvPr id="30" name="Ink 29">
                  <a:extLst>
                    <a:ext uri="{FF2B5EF4-FFF2-40B4-BE49-F238E27FC236}">
                      <a16:creationId xmlns:a16="http://schemas.microsoft.com/office/drawing/2014/main" id="{93C064B6-7384-9303-42A8-015B2C431836}"/>
                    </a:ext>
                  </a:extLst>
                </p:cNvPr>
                <p:cNvPicPr/>
                <p:nvPr/>
              </p:nvPicPr>
              <p:blipFill>
                <a:blip r:embed="rId10"/>
                <a:stretch>
                  <a:fillRect/>
                </a:stretch>
              </p:blipFill>
              <p:spPr>
                <a:xfrm>
                  <a:off x="8838084" y="2964885"/>
                  <a:ext cx="483997" cy="358261"/>
                </a:xfrm>
                <a:prstGeom prst="rect">
                  <a:avLst/>
                </a:prstGeom>
              </p:spPr>
            </p:pic>
          </mc:Fallback>
        </mc:AlternateContent>
      </p:grpSp>
    </p:spTree>
    <p:extLst>
      <p:ext uri="{BB962C8B-B14F-4D97-AF65-F5344CB8AC3E}">
        <p14:creationId xmlns:p14="http://schemas.microsoft.com/office/powerpoint/2010/main" val="303694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1D3DCF4-A40D-48D9-AD0A-CD6C24A664AC}"/>
              </a:ext>
            </a:extLst>
          </p:cNvPr>
          <p:cNvSpPr txBox="1"/>
          <p:nvPr/>
        </p:nvSpPr>
        <p:spPr>
          <a:xfrm>
            <a:off x="1840523" y="1254193"/>
            <a:ext cx="8510954"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Can upload any file:</a:t>
            </a:r>
          </a:p>
          <a:p>
            <a:pPr marL="914400" lvl="1" indent="-457200">
              <a:buFont typeface="Arial" panose="020B0604020202020204" pitchFamily="34" charset="0"/>
              <a:buChar char="•"/>
            </a:pPr>
            <a:r>
              <a:rPr lang="en-US" sz="2800" dirty="0"/>
              <a:t> &lt; </a:t>
            </a:r>
            <a:r>
              <a:rPr lang="en-US" sz="2800" b="1" dirty="0"/>
              <a:t>100Mb</a:t>
            </a:r>
            <a:r>
              <a:rPr lang="en-US" sz="2800" dirty="0"/>
              <a:t> if uploading from the command line, or</a:t>
            </a:r>
          </a:p>
          <a:p>
            <a:pPr marL="914400" lvl="1" indent="-457200">
              <a:buFont typeface="Arial" panose="020B0604020202020204" pitchFamily="34" charset="0"/>
              <a:buChar char="•"/>
            </a:pPr>
            <a:r>
              <a:rPr lang="en-US" sz="2800" dirty="0"/>
              <a:t> &lt; </a:t>
            </a:r>
            <a:r>
              <a:rPr lang="en-US" sz="2800" b="1" dirty="0"/>
              <a:t>25Mb</a:t>
            </a:r>
            <a:r>
              <a:rPr lang="en-US" sz="2800" dirty="0"/>
              <a:t> if uploading on the web interface.</a:t>
            </a:r>
          </a:p>
          <a:p>
            <a:pPr marL="457200" indent="-457200">
              <a:buFont typeface="Arial" panose="020B0604020202020204" pitchFamily="34" charset="0"/>
              <a:buChar char="•"/>
            </a:pPr>
            <a:r>
              <a:rPr lang="en-US" sz="2800" dirty="0"/>
              <a:t>Total Repository size limits: </a:t>
            </a:r>
          </a:p>
          <a:p>
            <a:pPr marL="914400" lvl="1" indent="-457200">
              <a:buFont typeface="Arial" panose="020B0604020202020204" pitchFamily="34" charset="0"/>
              <a:buChar char="•"/>
            </a:pPr>
            <a:r>
              <a:rPr lang="en-US" sz="2800" b="1" dirty="0"/>
              <a:t>&lt; 1Gb </a:t>
            </a:r>
            <a:r>
              <a:rPr lang="en-US" sz="2800" dirty="0"/>
              <a:t>Recommended</a:t>
            </a:r>
          </a:p>
          <a:p>
            <a:pPr marL="914400" lvl="1" indent="-457200">
              <a:buFont typeface="Arial" panose="020B0604020202020204" pitchFamily="34" charset="0"/>
              <a:buChar char="•"/>
            </a:pPr>
            <a:r>
              <a:rPr lang="en-US" sz="2800" dirty="0"/>
              <a:t>&lt; 5Gb Strongly Recommended</a:t>
            </a:r>
          </a:p>
        </p:txBody>
      </p:sp>
      <p:pic>
        <p:nvPicPr>
          <p:cNvPr id="9" name="Picture 8" descr="Graphical user interface, application, Word&#10;&#10;Description automatically generated">
            <a:extLst>
              <a:ext uri="{FF2B5EF4-FFF2-40B4-BE49-F238E27FC236}">
                <a16:creationId xmlns:a16="http://schemas.microsoft.com/office/drawing/2014/main" id="{F64AAA3B-E427-4B2E-BD4C-20855EB79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804" y="4280940"/>
            <a:ext cx="6912041" cy="2131875"/>
          </a:xfrm>
          <a:prstGeom prst="rect">
            <a:avLst/>
          </a:prstGeom>
        </p:spPr>
      </p:pic>
      <p:sp>
        <p:nvSpPr>
          <p:cNvPr id="15" name="TextBox 14">
            <a:extLst>
              <a:ext uri="{FF2B5EF4-FFF2-40B4-BE49-F238E27FC236}">
                <a16:creationId xmlns:a16="http://schemas.microsoft.com/office/drawing/2014/main" id="{02F6C603-206E-4E1D-80E2-346DB797D7EE}"/>
              </a:ext>
            </a:extLst>
          </p:cNvPr>
          <p:cNvSpPr txBox="1"/>
          <p:nvPr/>
        </p:nvSpPr>
        <p:spPr>
          <a:xfrm>
            <a:off x="562403" y="4632486"/>
            <a:ext cx="2794401" cy="1200329"/>
          </a:xfrm>
          <a:prstGeom prst="rect">
            <a:avLst/>
          </a:prstGeom>
          <a:noFill/>
        </p:spPr>
        <p:txBody>
          <a:bodyPr wrap="square" rtlCol="0">
            <a:spAutoFit/>
          </a:bodyPr>
          <a:lstStyle/>
          <a:p>
            <a:r>
              <a:rPr lang="en-US" sz="2400" b="1" dirty="0"/>
              <a:t>Example file we want to version control on GitHub:</a:t>
            </a:r>
          </a:p>
        </p:txBody>
      </p:sp>
      <p:sp>
        <p:nvSpPr>
          <p:cNvPr id="17" name="Rectangle: Rounded Corners 16">
            <a:extLst>
              <a:ext uri="{FF2B5EF4-FFF2-40B4-BE49-F238E27FC236}">
                <a16:creationId xmlns:a16="http://schemas.microsoft.com/office/drawing/2014/main" id="{CC9B72DA-08E4-3E6A-6D44-B0CF9594682D}"/>
              </a:ext>
            </a:extLst>
          </p:cNvPr>
          <p:cNvSpPr/>
          <p:nvPr/>
        </p:nvSpPr>
        <p:spPr>
          <a:xfrm>
            <a:off x="3356805" y="177593"/>
            <a:ext cx="5845304" cy="826727"/>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Create files to version control</a:t>
            </a:r>
          </a:p>
        </p:txBody>
      </p:sp>
      <p:sp>
        <p:nvSpPr>
          <p:cNvPr id="19" name="Oval 18">
            <a:extLst>
              <a:ext uri="{FF2B5EF4-FFF2-40B4-BE49-F238E27FC236}">
                <a16:creationId xmlns:a16="http://schemas.microsoft.com/office/drawing/2014/main" id="{B39452B9-A976-EA5B-C799-C10E0A880C4C}"/>
              </a:ext>
            </a:extLst>
          </p:cNvPr>
          <p:cNvSpPr/>
          <p:nvPr/>
        </p:nvSpPr>
        <p:spPr>
          <a:xfrm>
            <a:off x="2915407" y="183300"/>
            <a:ext cx="860751" cy="86075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1591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Quick Detour –</a:t>
            </a:r>
            <a:br>
              <a:rPr lang="en-US" sz="4800" b="1" kern="1200" dirty="0">
                <a:solidFill>
                  <a:srgbClr val="080808"/>
                </a:solidFill>
                <a:latin typeface="+mj-lt"/>
                <a:ea typeface="+mj-ea"/>
                <a:cs typeface="+mj-cs"/>
              </a:rPr>
            </a:br>
            <a:r>
              <a:rPr lang="en-US" sz="4800" b="1" kern="1200" dirty="0">
                <a:solidFill>
                  <a:srgbClr val="080808"/>
                </a:solidFill>
                <a:latin typeface="+mj-lt"/>
                <a:ea typeface="+mj-ea"/>
                <a:cs typeface="+mj-cs"/>
              </a:rPr>
              <a:t>How Git Works</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Logo, icon&#10;&#10;Description automatically generated">
            <a:extLst>
              <a:ext uri="{FF2B5EF4-FFF2-40B4-BE49-F238E27FC236}">
                <a16:creationId xmlns:a16="http://schemas.microsoft.com/office/drawing/2014/main" id="{039BA5CB-F152-4C59-B4EA-18AE155CD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FFE7EE5F-8F96-47B2-9212-4666FB0A9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79883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200238EC-B55A-416C-880B-AEEC679D29A9}"/>
              </a:ext>
            </a:extLst>
          </p:cNvPr>
          <p:cNvSpPr txBox="1"/>
          <p:nvPr/>
        </p:nvSpPr>
        <p:spPr>
          <a:xfrm>
            <a:off x="5927562" y="1521726"/>
            <a:ext cx="5680747" cy="3323987"/>
          </a:xfrm>
          <a:prstGeom prst="rect">
            <a:avLst/>
          </a:prstGeom>
          <a:noFill/>
        </p:spPr>
        <p:txBody>
          <a:bodyPr wrap="square">
            <a:spAutoFit/>
          </a:bodyPr>
          <a:lstStyle/>
          <a:p>
            <a:pPr algn="l"/>
            <a:r>
              <a:rPr lang="en-US" sz="2400" b="0" i="0" dirty="0">
                <a:solidFill>
                  <a:srgbClr val="262626"/>
                </a:solidFill>
                <a:effectLst/>
                <a:latin typeface="PT Serif" panose="020B0604020202020204" pitchFamily="18" charset="0"/>
              </a:rPr>
              <a:t>“</a:t>
            </a:r>
            <a:r>
              <a:rPr lang="en-US" b="0" i="0" dirty="0">
                <a:solidFill>
                  <a:srgbClr val="262626"/>
                </a:solidFill>
                <a:effectLst/>
                <a:latin typeface="PT Serif" panose="020B0604020202020204" pitchFamily="18" charset="0"/>
              </a:rPr>
              <a:t> </a:t>
            </a:r>
            <a:r>
              <a:rPr lang="en-US" b="1" i="0" dirty="0">
                <a:solidFill>
                  <a:srgbClr val="262626"/>
                </a:solidFill>
                <a:effectLst/>
                <a:latin typeface="roboto" panose="02000000000000000000" pitchFamily="2" charset="0"/>
              </a:rPr>
              <a:t>RNA-seq data analysis</a:t>
            </a:r>
          </a:p>
          <a:p>
            <a:pPr algn="l"/>
            <a:r>
              <a:rPr lang="en-US" b="0" i="0" dirty="0">
                <a:solidFill>
                  <a:srgbClr val="262626"/>
                </a:solidFill>
                <a:effectLst/>
                <a:latin typeface="PT Serif" panose="020A0603040505020204" pitchFamily="18" charset="0"/>
              </a:rPr>
              <a:t>Raw sequencing reads were curated as previously described (</a:t>
            </a:r>
            <a:r>
              <a:rPr lang="en-US" b="0" i="1" u="none" strike="noStrike" dirty="0">
                <a:solidFill>
                  <a:srgbClr val="CA2015"/>
                </a:solidFill>
                <a:effectLst/>
                <a:latin typeface="PT Serif" panose="020A0603040505020204" pitchFamily="18" charset="0"/>
                <a:hlinkClick r:id="rId2"/>
              </a:rPr>
              <a:t>25</a:t>
            </a:r>
            <a:r>
              <a:rPr lang="en-US" b="0" i="0" dirty="0">
                <a:solidFill>
                  <a:srgbClr val="262626"/>
                </a:solidFill>
                <a:effectLst/>
                <a:latin typeface="PT Serif" panose="020A0603040505020204" pitchFamily="18" charset="0"/>
              </a:rPr>
              <a:t>). Briefly, the FASTQ files were subjected to adapter trimming to remove the low-quality reads and short reads. All clean data were mapped to the human genome GRCh38 using HISAT2 v2.1.0 with default parameters. Bam files were sorted by </a:t>
            </a:r>
            <a:r>
              <a:rPr lang="en-US" b="0" i="0" dirty="0" err="1">
                <a:solidFill>
                  <a:srgbClr val="262626"/>
                </a:solidFill>
                <a:effectLst/>
                <a:latin typeface="PT Serif" panose="020A0603040505020204" pitchFamily="18" charset="0"/>
              </a:rPr>
              <a:t>Samtools</a:t>
            </a:r>
            <a:r>
              <a:rPr lang="en-US" b="0" i="0" dirty="0">
                <a:solidFill>
                  <a:srgbClr val="262626"/>
                </a:solidFill>
                <a:effectLst/>
                <a:latin typeface="PT Serif" panose="020A0603040505020204" pitchFamily="18" charset="0"/>
              </a:rPr>
              <a:t> 1.9. Gene counts were summarized using the feature Counts program as part of the Subread package release 2.0.0</a:t>
            </a:r>
          </a:p>
          <a:p>
            <a:r>
              <a:rPr lang="en-US" sz="2000" dirty="0">
                <a:solidFill>
                  <a:srgbClr val="262626"/>
                </a:solidFill>
                <a:latin typeface="PT Serif" panose="020B0604020202020204" pitchFamily="18" charset="0"/>
              </a:rPr>
              <a:t>“</a:t>
            </a:r>
            <a:endParaRPr lang="en-US" sz="2800" dirty="0"/>
          </a:p>
        </p:txBody>
      </p:sp>
      <p:pic>
        <p:nvPicPr>
          <p:cNvPr id="19" name="Picture 18" descr="Graphical user interface, text, application, email&#10;&#10;Description automatically generated">
            <a:extLst>
              <a:ext uri="{FF2B5EF4-FFF2-40B4-BE49-F238E27FC236}">
                <a16:creationId xmlns:a16="http://schemas.microsoft.com/office/drawing/2014/main" id="{4454A306-CEAF-4BDE-A8DA-AD88AA6B1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5" y="1809998"/>
            <a:ext cx="5380892" cy="2709548"/>
          </a:xfrm>
          <a:prstGeom prst="rect">
            <a:avLst/>
          </a:prstGeom>
        </p:spPr>
      </p:pic>
      <p:sp>
        <p:nvSpPr>
          <p:cNvPr id="11" name="Title 1">
            <a:extLst>
              <a:ext uri="{FF2B5EF4-FFF2-40B4-BE49-F238E27FC236}">
                <a16:creationId xmlns:a16="http://schemas.microsoft.com/office/drawing/2014/main" id="{6405AFD1-A5FE-DA53-DFA4-3BB1F616237F}"/>
              </a:ext>
            </a:extLst>
          </p:cNvPr>
          <p:cNvSpPr>
            <a:spLocks noGrp="1"/>
          </p:cNvSpPr>
          <p:nvPr>
            <p:ph type="title"/>
          </p:nvPr>
        </p:nvSpPr>
        <p:spPr>
          <a:xfrm>
            <a:off x="643467" y="5486400"/>
            <a:ext cx="10905066" cy="1113575"/>
          </a:xfrm>
        </p:spPr>
        <p:txBody>
          <a:bodyPr>
            <a:normAutofit/>
          </a:bodyPr>
          <a:lstStyle/>
          <a:p>
            <a:pPr algn="ctr"/>
            <a:r>
              <a:rPr lang="en-US" sz="3600" dirty="0"/>
              <a:t>This is a big problem for </a:t>
            </a:r>
            <a:r>
              <a:rPr lang="en-US" sz="3600" b="1" dirty="0"/>
              <a:t>usability</a:t>
            </a:r>
            <a:r>
              <a:rPr lang="en-US" sz="3600" dirty="0"/>
              <a:t> and </a:t>
            </a:r>
            <a:r>
              <a:rPr lang="en-US" sz="3600" b="1" dirty="0"/>
              <a:t>reproducibility</a:t>
            </a:r>
            <a:r>
              <a:rPr lang="en-US" sz="3600" dirty="0"/>
              <a:t>.</a:t>
            </a:r>
          </a:p>
        </p:txBody>
      </p:sp>
      <p:sp>
        <p:nvSpPr>
          <p:cNvPr id="13" name="Title 1">
            <a:extLst>
              <a:ext uri="{FF2B5EF4-FFF2-40B4-BE49-F238E27FC236}">
                <a16:creationId xmlns:a16="http://schemas.microsoft.com/office/drawing/2014/main" id="{E63A20A5-ED4A-A41D-AB5F-2D12581EFB77}"/>
              </a:ext>
            </a:extLst>
          </p:cNvPr>
          <p:cNvSpPr txBox="1">
            <a:spLocks/>
          </p:cNvSpPr>
          <p:nvPr/>
        </p:nvSpPr>
        <p:spPr>
          <a:xfrm>
            <a:off x="643467" y="4832430"/>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There is no code associated with this paper.</a:t>
            </a:r>
          </a:p>
        </p:txBody>
      </p:sp>
    </p:spTree>
    <p:extLst>
      <p:ext uri="{BB962C8B-B14F-4D97-AF65-F5344CB8AC3E}">
        <p14:creationId xmlns:p14="http://schemas.microsoft.com/office/powerpoint/2010/main" val="42501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3" name="Picture 2" descr="Git concepts for newcomers — Part 2: Git repository, working tree and  staging area | by Sébastien Dubois. | ITNEXT">
            <a:extLst>
              <a:ext uri="{FF2B5EF4-FFF2-40B4-BE49-F238E27FC236}">
                <a16:creationId xmlns:a16="http://schemas.microsoft.com/office/drawing/2014/main" id="{029BA3D3-889C-287C-9ED4-959B6420F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22" r="78360" b="79053"/>
          <a:stretch/>
        </p:blipFill>
        <p:spPr bwMode="auto">
          <a:xfrm>
            <a:off x="846053" y="1069717"/>
            <a:ext cx="1566675" cy="80876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Graphical user interface&#10;&#10;Description automatically generated with medium confidence">
            <a:extLst>
              <a:ext uri="{FF2B5EF4-FFF2-40B4-BE49-F238E27FC236}">
                <a16:creationId xmlns:a16="http://schemas.microsoft.com/office/drawing/2014/main" id="{ED4046CD-DCBC-BE77-ACDB-47A22BB03555}"/>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570531" y="2084071"/>
            <a:ext cx="2117721" cy="1889724"/>
          </a:xfrm>
          <a:prstGeom prst="rect">
            <a:avLst/>
          </a:prstGeom>
          <a:ln w="76200">
            <a:solidFill>
              <a:schemeClr val="tx1"/>
            </a:solidFill>
          </a:ln>
        </p:spPr>
      </p:pic>
      <p:sp>
        <p:nvSpPr>
          <p:cNvPr id="55" name="Rectangle: Rounded Corners 54">
            <a:extLst>
              <a:ext uri="{FF2B5EF4-FFF2-40B4-BE49-F238E27FC236}">
                <a16:creationId xmlns:a16="http://schemas.microsoft.com/office/drawing/2014/main" id="{4D0730A3-283B-9D93-A549-A7A27F768A20}"/>
              </a:ext>
            </a:extLst>
          </p:cNvPr>
          <p:cNvSpPr/>
          <p:nvPr/>
        </p:nvSpPr>
        <p:spPr>
          <a:xfrm>
            <a:off x="687659" y="2631948"/>
            <a:ext cx="1791044" cy="107244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descr="Git concepts for newcomers — Part 2: Git repository, working tree and  staging area | by Sébastien Dubois. | ITNEXT">
            <a:extLst>
              <a:ext uri="{FF2B5EF4-FFF2-40B4-BE49-F238E27FC236}">
                <a16:creationId xmlns:a16="http://schemas.microsoft.com/office/drawing/2014/main" id="{6CA8927A-06D9-CB9C-D91B-AB7CFBE4D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72" t="9293" r="57536" b="79262"/>
          <a:stretch/>
        </p:blipFill>
        <p:spPr bwMode="auto">
          <a:xfrm>
            <a:off x="5339756" y="1077021"/>
            <a:ext cx="1512486" cy="77628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Text&#10;&#10;Description automatically generated">
            <a:extLst>
              <a:ext uri="{FF2B5EF4-FFF2-40B4-BE49-F238E27FC236}">
                <a16:creationId xmlns:a16="http://schemas.microsoft.com/office/drawing/2014/main" id="{09053B67-275D-0D82-94FF-BB23C6B8B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582" y="2084071"/>
            <a:ext cx="5264835" cy="1595936"/>
          </a:xfrm>
          <a:prstGeom prst="rect">
            <a:avLst/>
          </a:prstGeom>
        </p:spPr>
      </p:pic>
      <p:pic>
        <p:nvPicPr>
          <p:cNvPr id="58" name="Picture 2" descr="Git concepts for newcomers — Part 2: Git repository, working tree and  staging area | by Sébastien Dubois. | ITNEXT">
            <a:extLst>
              <a:ext uri="{FF2B5EF4-FFF2-40B4-BE49-F238E27FC236}">
                <a16:creationId xmlns:a16="http://schemas.microsoft.com/office/drawing/2014/main" id="{157D6446-B2DC-DB62-879F-14CE556A51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77" t="9323" r="36731" b="79116"/>
          <a:stretch/>
        </p:blipFill>
        <p:spPr bwMode="auto">
          <a:xfrm>
            <a:off x="9833462" y="1047821"/>
            <a:ext cx="1512485" cy="78415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Graphical user interface&#10;&#10;Description automatically generated with medium confidence">
            <a:extLst>
              <a:ext uri="{FF2B5EF4-FFF2-40B4-BE49-F238E27FC236}">
                <a16:creationId xmlns:a16="http://schemas.microsoft.com/office/drawing/2014/main" id="{C3FF511B-4F1B-7181-3F99-4B682587851B}"/>
              </a:ext>
            </a:extLst>
          </p:cNvPr>
          <p:cNvPicPr>
            <a:picLocks noChangeAspect="1"/>
          </p:cNvPicPr>
          <p:nvPr/>
        </p:nvPicPr>
        <p:blipFill rotWithShape="1">
          <a:blip r:embed="rId3">
            <a:extLst>
              <a:ext uri="{28A0092B-C50C-407E-A947-70E740481C1C}">
                <a14:useLocalDpi xmlns:a14="http://schemas.microsoft.com/office/drawing/2010/main" val="0"/>
              </a:ext>
            </a:extLst>
          </a:blip>
          <a:srcRect l="1" r="64437"/>
          <a:stretch/>
        </p:blipFill>
        <p:spPr>
          <a:xfrm>
            <a:off x="9539087" y="2118191"/>
            <a:ext cx="2117721" cy="1889724"/>
          </a:xfrm>
          <a:prstGeom prst="rect">
            <a:avLst/>
          </a:prstGeom>
          <a:ln w="76200">
            <a:solidFill>
              <a:schemeClr val="tx1"/>
            </a:solidFill>
          </a:ln>
        </p:spPr>
      </p:pic>
      <p:sp>
        <p:nvSpPr>
          <p:cNvPr id="60" name="Rectangle: Rounded Corners 59">
            <a:extLst>
              <a:ext uri="{FF2B5EF4-FFF2-40B4-BE49-F238E27FC236}">
                <a16:creationId xmlns:a16="http://schemas.microsoft.com/office/drawing/2014/main" id="{00342C1F-A9ED-0E1E-FF19-566D0CB24FF9}"/>
              </a:ext>
            </a:extLst>
          </p:cNvPr>
          <p:cNvSpPr/>
          <p:nvPr/>
        </p:nvSpPr>
        <p:spPr>
          <a:xfrm>
            <a:off x="9700882" y="2432404"/>
            <a:ext cx="1791044" cy="218160"/>
          </a:xfrm>
          <a:prstGeom prst="roundRect">
            <a:avLst/>
          </a:prstGeom>
          <a:solidFill>
            <a:srgbClr val="FF5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Git concepts for newcomers — Part 2: Git repository, working tree and  staging area | by Sébastien Dubois. | ITNEXT">
            <a:extLst>
              <a:ext uri="{FF2B5EF4-FFF2-40B4-BE49-F238E27FC236}">
                <a16:creationId xmlns:a16="http://schemas.microsoft.com/office/drawing/2014/main" id="{3FE6793A-E55D-994D-04D8-CF23B9CCBA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259" t="9654" r="5224" b="79036"/>
          <a:stretch/>
        </p:blipFill>
        <p:spPr bwMode="auto">
          <a:xfrm>
            <a:off x="5353374" y="4696747"/>
            <a:ext cx="1485250" cy="7670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Shape&#10;&#10;Description automatically generated with medium confidence">
            <a:extLst>
              <a:ext uri="{FF2B5EF4-FFF2-40B4-BE49-F238E27FC236}">
                <a16:creationId xmlns:a16="http://schemas.microsoft.com/office/drawing/2014/main" id="{D2421119-8112-7A18-8AD5-5EE8BBF61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588" y="5537432"/>
            <a:ext cx="2216823" cy="1246963"/>
          </a:xfrm>
          <a:prstGeom prst="rect">
            <a:avLst/>
          </a:prstGeom>
        </p:spPr>
      </p:pic>
      <p:sp>
        <p:nvSpPr>
          <p:cNvPr id="2" name="TextBox 1">
            <a:extLst>
              <a:ext uri="{FF2B5EF4-FFF2-40B4-BE49-F238E27FC236}">
                <a16:creationId xmlns:a16="http://schemas.microsoft.com/office/drawing/2014/main" id="{4B16BCCC-7C5A-672B-E864-ED7C4B1E6571}"/>
              </a:ext>
            </a:extLst>
          </p:cNvPr>
          <p:cNvSpPr txBox="1"/>
          <p:nvPr/>
        </p:nvSpPr>
        <p:spPr>
          <a:xfrm>
            <a:off x="0" y="288485"/>
            <a:ext cx="12192000" cy="584775"/>
          </a:xfrm>
          <a:prstGeom prst="rect">
            <a:avLst/>
          </a:prstGeom>
          <a:noFill/>
        </p:spPr>
        <p:txBody>
          <a:bodyPr wrap="square" rtlCol="0">
            <a:spAutoFit/>
          </a:bodyPr>
          <a:lstStyle/>
          <a:p>
            <a:pPr algn="ctr"/>
            <a:r>
              <a:rPr lang="en-US" sz="3200" b="1" u="sng" dirty="0"/>
              <a:t>Local</a:t>
            </a:r>
            <a:endParaRPr lang="en-US" b="1" u="sng" dirty="0"/>
          </a:p>
        </p:txBody>
      </p:sp>
      <p:sp>
        <p:nvSpPr>
          <p:cNvPr id="63" name="TextBox 62">
            <a:extLst>
              <a:ext uri="{FF2B5EF4-FFF2-40B4-BE49-F238E27FC236}">
                <a16:creationId xmlns:a16="http://schemas.microsoft.com/office/drawing/2014/main" id="{BBFC9AFD-55AF-967A-1FC4-EACC130F486A}"/>
              </a:ext>
            </a:extLst>
          </p:cNvPr>
          <p:cNvSpPr txBox="1"/>
          <p:nvPr/>
        </p:nvSpPr>
        <p:spPr>
          <a:xfrm>
            <a:off x="0" y="4111972"/>
            <a:ext cx="12192000" cy="584775"/>
          </a:xfrm>
          <a:prstGeom prst="rect">
            <a:avLst/>
          </a:prstGeom>
          <a:noFill/>
        </p:spPr>
        <p:txBody>
          <a:bodyPr wrap="square" rtlCol="0">
            <a:spAutoFit/>
          </a:bodyPr>
          <a:lstStyle/>
          <a:p>
            <a:pPr algn="ctr"/>
            <a:r>
              <a:rPr lang="en-US" sz="3200" b="1" u="sng" dirty="0"/>
              <a:t>Remote</a:t>
            </a:r>
            <a:endParaRPr lang="en-US" b="1" u="sng" dirty="0"/>
          </a:p>
        </p:txBody>
      </p:sp>
      <p:grpSp>
        <p:nvGrpSpPr>
          <p:cNvPr id="23" name="Group 22">
            <a:extLst>
              <a:ext uri="{FF2B5EF4-FFF2-40B4-BE49-F238E27FC236}">
                <a16:creationId xmlns:a16="http://schemas.microsoft.com/office/drawing/2014/main" id="{ACE35F51-A103-079E-99FF-7C807C708048}"/>
              </a:ext>
            </a:extLst>
          </p:cNvPr>
          <p:cNvGrpSpPr/>
          <p:nvPr/>
        </p:nvGrpSpPr>
        <p:grpSpPr>
          <a:xfrm>
            <a:off x="5299290" y="4660395"/>
            <a:ext cx="229680" cy="204840"/>
            <a:chOff x="5299290" y="4660395"/>
            <a:chExt cx="229680" cy="20484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880CD8B-1B42-48B4-95C5-172BCDA1BDAF}"/>
                    </a:ext>
                  </a:extLst>
                </p14:cNvPr>
                <p14:cNvContentPartPr/>
                <p14:nvPr/>
              </p14:nvContentPartPr>
              <p14:xfrm>
                <a:off x="5308290" y="4669035"/>
                <a:ext cx="170640" cy="183960"/>
              </p14:xfrm>
            </p:contentPart>
          </mc:Choice>
          <mc:Fallback xmlns="">
            <p:pic>
              <p:nvPicPr>
                <p:cNvPr id="7" name="Ink 6">
                  <a:extLst>
                    <a:ext uri="{FF2B5EF4-FFF2-40B4-BE49-F238E27FC236}">
                      <a16:creationId xmlns:a16="http://schemas.microsoft.com/office/drawing/2014/main" id="{C880CD8B-1B42-48B4-95C5-172BCDA1BDAF}"/>
                    </a:ext>
                  </a:extLst>
                </p:cNvPr>
                <p:cNvPicPr/>
                <p:nvPr/>
              </p:nvPicPr>
              <p:blipFill>
                <a:blip r:embed="rId7"/>
                <a:stretch>
                  <a:fillRect/>
                </a:stretch>
              </p:blipFill>
              <p:spPr>
                <a:xfrm>
                  <a:off x="5299650" y="4660035"/>
                  <a:ext cx="188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8FB2312-E460-5DB1-B2F9-BD0482777463}"/>
                    </a:ext>
                  </a:extLst>
                </p14:cNvPr>
                <p14:cNvContentPartPr/>
                <p14:nvPr/>
              </p14:nvContentPartPr>
              <p14:xfrm>
                <a:off x="5334210" y="4688115"/>
                <a:ext cx="163440" cy="177120"/>
              </p14:xfrm>
            </p:contentPart>
          </mc:Choice>
          <mc:Fallback xmlns="">
            <p:pic>
              <p:nvPicPr>
                <p:cNvPr id="15" name="Ink 14">
                  <a:extLst>
                    <a:ext uri="{FF2B5EF4-FFF2-40B4-BE49-F238E27FC236}">
                      <a16:creationId xmlns:a16="http://schemas.microsoft.com/office/drawing/2014/main" id="{18FB2312-E460-5DB1-B2F9-BD0482777463}"/>
                    </a:ext>
                  </a:extLst>
                </p:cNvPr>
                <p:cNvPicPr/>
                <p:nvPr/>
              </p:nvPicPr>
              <p:blipFill>
                <a:blip r:embed="rId9"/>
                <a:stretch>
                  <a:fillRect/>
                </a:stretch>
              </p:blipFill>
              <p:spPr>
                <a:xfrm>
                  <a:off x="5325570" y="4679115"/>
                  <a:ext cx="1810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3885D616-3AAF-F1ED-42D4-A677499EF07D}"/>
                    </a:ext>
                  </a:extLst>
                </p14:cNvPr>
                <p14:cNvContentPartPr/>
                <p14:nvPr/>
              </p14:nvContentPartPr>
              <p14:xfrm>
                <a:off x="5300370" y="4697475"/>
                <a:ext cx="207000" cy="132840"/>
              </p14:xfrm>
            </p:contentPart>
          </mc:Choice>
          <mc:Fallback xmlns="">
            <p:pic>
              <p:nvPicPr>
                <p:cNvPr id="21" name="Ink 20">
                  <a:extLst>
                    <a:ext uri="{FF2B5EF4-FFF2-40B4-BE49-F238E27FC236}">
                      <a16:creationId xmlns:a16="http://schemas.microsoft.com/office/drawing/2014/main" id="{3885D616-3AAF-F1ED-42D4-A677499EF07D}"/>
                    </a:ext>
                  </a:extLst>
                </p:cNvPr>
                <p:cNvPicPr/>
                <p:nvPr/>
              </p:nvPicPr>
              <p:blipFill>
                <a:blip r:embed="rId11"/>
                <a:stretch>
                  <a:fillRect/>
                </a:stretch>
              </p:blipFill>
              <p:spPr>
                <a:xfrm>
                  <a:off x="5291370" y="4688475"/>
                  <a:ext cx="224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DB8C3777-A36D-95B1-30B4-14487FCCCB22}"/>
                    </a:ext>
                  </a:extLst>
                </p14:cNvPr>
                <p14:cNvContentPartPr/>
                <p14:nvPr/>
              </p14:nvContentPartPr>
              <p14:xfrm>
                <a:off x="5299290" y="4660395"/>
                <a:ext cx="229680" cy="121680"/>
              </p14:xfrm>
            </p:contentPart>
          </mc:Choice>
          <mc:Fallback xmlns="">
            <p:pic>
              <p:nvPicPr>
                <p:cNvPr id="22" name="Ink 21">
                  <a:extLst>
                    <a:ext uri="{FF2B5EF4-FFF2-40B4-BE49-F238E27FC236}">
                      <a16:creationId xmlns:a16="http://schemas.microsoft.com/office/drawing/2014/main" id="{DB8C3777-A36D-95B1-30B4-14487FCCCB22}"/>
                    </a:ext>
                  </a:extLst>
                </p:cNvPr>
                <p:cNvPicPr/>
                <p:nvPr/>
              </p:nvPicPr>
              <p:blipFill>
                <a:blip r:embed="rId13"/>
                <a:stretch>
                  <a:fillRect/>
                </a:stretch>
              </p:blipFill>
              <p:spPr>
                <a:xfrm>
                  <a:off x="5290650" y="4651755"/>
                  <a:ext cx="247320" cy="139320"/>
                </a:xfrm>
                <a:prstGeom prst="rect">
                  <a:avLst/>
                </a:prstGeom>
              </p:spPr>
            </p:pic>
          </mc:Fallback>
        </mc:AlternateContent>
      </p:grpSp>
      <p:grpSp>
        <p:nvGrpSpPr>
          <p:cNvPr id="2051" name="Group 2050">
            <a:extLst>
              <a:ext uri="{FF2B5EF4-FFF2-40B4-BE49-F238E27FC236}">
                <a16:creationId xmlns:a16="http://schemas.microsoft.com/office/drawing/2014/main" id="{EDDBD0C7-7EAC-26BC-8C1D-DEBBA85E7779}"/>
              </a:ext>
            </a:extLst>
          </p:cNvPr>
          <p:cNvGrpSpPr/>
          <p:nvPr/>
        </p:nvGrpSpPr>
        <p:grpSpPr>
          <a:xfrm>
            <a:off x="5131890" y="5240355"/>
            <a:ext cx="522000" cy="259200"/>
            <a:chOff x="5131890" y="5240355"/>
            <a:chExt cx="522000" cy="259200"/>
          </a:xfrm>
        </p:grpSpPr>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457EF8D6-832C-94AB-8AC7-F95E4B32E782}"/>
                    </a:ext>
                  </a:extLst>
                </p14:cNvPr>
                <p14:cNvContentPartPr/>
                <p14:nvPr/>
              </p14:nvContentPartPr>
              <p14:xfrm>
                <a:off x="5307210" y="5240355"/>
                <a:ext cx="237240" cy="218160"/>
              </p14:xfrm>
            </p:contentPart>
          </mc:Choice>
          <mc:Fallback xmlns="">
            <p:pic>
              <p:nvPicPr>
                <p:cNvPr id="24" name="Ink 23">
                  <a:extLst>
                    <a:ext uri="{FF2B5EF4-FFF2-40B4-BE49-F238E27FC236}">
                      <a16:creationId xmlns:a16="http://schemas.microsoft.com/office/drawing/2014/main" id="{457EF8D6-832C-94AB-8AC7-F95E4B32E782}"/>
                    </a:ext>
                  </a:extLst>
                </p:cNvPr>
                <p:cNvPicPr/>
                <p:nvPr/>
              </p:nvPicPr>
              <p:blipFill>
                <a:blip r:embed="rId15"/>
                <a:stretch>
                  <a:fillRect/>
                </a:stretch>
              </p:blipFill>
              <p:spPr>
                <a:xfrm>
                  <a:off x="5298210" y="5231715"/>
                  <a:ext cx="2548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9A1BBD90-9866-4403-0E6E-76C4B508302D}"/>
                    </a:ext>
                  </a:extLst>
                </p14:cNvPr>
                <p14:cNvContentPartPr/>
                <p14:nvPr/>
              </p14:nvContentPartPr>
              <p14:xfrm>
                <a:off x="5190930" y="5265195"/>
                <a:ext cx="332640" cy="222480"/>
              </p14:xfrm>
            </p:contentPart>
          </mc:Choice>
          <mc:Fallback xmlns="">
            <p:pic>
              <p:nvPicPr>
                <p:cNvPr id="25" name="Ink 24">
                  <a:extLst>
                    <a:ext uri="{FF2B5EF4-FFF2-40B4-BE49-F238E27FC236}">
                      <a16:creationId xmlns:a16="http://schemas.microsoft.com/office/drawing/2014/main" id="{9A1BBD90-9866-4403-0E6E-76C4B508302D}"/>
                    </a:ext>
                  </a:extLst>
                </p:cNvPr>
                <p:cNvPicPr/>
                <p:nvPr/>
              </p:nvPicPr>
              <p:blipFill>
                <a:blip r:embed="rId17"/>
                <a:stretch>
                  <a:fillRect/>
                </a:stretch>
              </p:blipFill>
              <p:spPr>
                <a:xfrm>
                  <a:off x="5182290" y="5256555"/>
                  <a:ext cx="350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49" name="Ink 2048">
                  <a:extLst>
                    <a:ext uri="{FF2B5EF4-FFF2-40B4-BE49-F238E27FC236}">
                      <a16:creationId xmlns:a16="http://schemas.microsoft.com/office/drawing/2014/main" id="{A8CA1405-BF7E-35DE-EFFC-C593C9369098}"/>
                    </a:ext>
                  </a:extLst>
                </p14:cNvPr>
                <p14:cNvContentPartPr/>
                <p14:nvPr/>
              </p14:nvContentPartPr>
              <p14:xfrm>
                <a:off x="5131890" y="5246115"/>
                <a:ext cx="522000" cy="253440"/>
              </p14:xfrm>
            </p:contentPart>
          </mc:Choice>
          <mc:Fallback xmlns="">
            <p:pic>
              <p:nvPicPr>
                <p:cNvPr id="2049" name="Ink 2048">
                  <a:extLst>
                    <a:ext uri="{FF2B5EF4-FFF2-40B4-BE49-F238E27FC236}">
                      <a16:creationId xmlns:a16="http://schemas.microsoft.com/office/drawing/2014/main" id="{A8CA1405-BF7E-35DE-EFFC-C593C9369098}"/>
                    </a:ext>
                  </a:extLst>
                </p:cNvPr>
                <p:cNvPicPr/>
                <p:nvPr/>
              </p:nvPicPr>
              <p:blipFill>
                <a:blip r:embed="rId19"/>
                <a:stretch>
                  <a:fillRect/>
                </a:stretch>
              </p:blipFill>
              <p:spPr>
                <a:xfrm>
                  <a:off x="5122890" y="5237475"/>
                  <a:ext cx="539640" cy="27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55" name="Ink 2054">
                <a:extLst>
                  <a:ext uri="{FF2B5EF4-FFF2-40B4-BE49-F238E27FC236}">
                    <a16:creationId xmlns:a16="http://schemas.microsoft.com/office/drawing/2014/main" id="{98AE5C3A-5733-FDEC-6776-99672D7987E1}"/>
                  </a:ext>
                </a:extLst>
              </p14:cNvPr>
              <p14:cNvContentPartPr/>
              <p14:nvPr/>
            </p14:nvContentPartPr>
            <p14:xfrm>
              <a:off x="6646230" y="4671720"/>
              <a:ext cx="202680" cy="264240"/>
            </p14:xfrm>
          </p:contentPart>
        </mc:Choice>
        <mc:Fallback xmlns="">
          <p:pic>
            <p:nvPicPr>
              <p:cNvPr id="2055" name="Ink 2054">
                <a:extLst>
                  <a:ext uri="{FF2B5EF4-FFF2-40B4-BE49-F238E27FC236}">
                    <a16:creationId xmlns:a16="http://schemas.microsoft.com/office/drawing/2014/main" id="{98AE5C3A-5733-FDEC-6776-99672D7987E1}"/>
                  </a:ext>
                </a:extLst>
              </p:cNvPr>
              <p:cNvPicPr/>
              <p:nvPr/>
            </p:nvPicPr>
            <p:blipFill>
              <a:blip r:embed="rId21"/>
              <a:stretch>
                <a:fillRect/>
              </a:stretch>
            </p:blipFill>
            <p:spPr>
              <a:xfrm>
                <a:off x="6637590" y="4663080"/>
                <a:ext cx="2203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56" name="Ink 2055">
                <a:extLst>
                  <a:ext uri="{FF2B5EF4-FFF2-40B4-BE49-F238E27FC236}">
                    <a16:creationId xmlns:a16="http://schemas.microsoft.com/office/drawing/2014/main" id="{4A8ACC68-F3D9-656B-0970-9817595ED37B}"/>
                  </a:ext>
                </a:extLst>
              </p14:cNvPr>
              <p14:cNvContentPartPr/>
              <p14:nvPr/>
            </p14:nvContentPartPr>
            <p14:xfrm>
              <a:off x="6687990" y="4677120"/>
              <a:ext cx="184320" cy="177480"/>
            </p14:xfrm>
          </p:contentPart>
        </mc:Choice>
        <mc:Fallback xmlns="">
          <p:pic>
            <p:nvPicPr>
              <p:cNvPr id="2056" name="Ink 2055">
                <a:extLst>
                  <a:ext uri="{FF2B5EF4-FFF2-40B4-BE49-F238E27FC236}">
                    <a16:creationId xmlns:a16="http://schemas.microsoft.com/office/drawing/2014/main" id="{4A8ACC68-F3D9-656B-0970-9817595ED37B}"/>
                  </a:ext>
                </a:extLst>
              </p:cNvPr>
              <p:cNvPicPr/>
              <p:nvPr/>
            </p:nvPicPr>
            <p:blipFill>
              <a:blip r:embed="rId23"/>
              <a:stretch>
                <a:fillRect/>
              </a:stretch>
            </p:blipFill>
            <p:spPr>
              <a:xfrm>
                <a:off x="6678990" y="4668120"/>
                <a:ext cx="201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58" name="Ink 2057">
                <a:extLst>
                  <a:ext uri="{FF2B5EF4-FFF2-40B4-BE49-F238E27FC236}">
                    <a16:creationId xmlns:a16="http://schemas.microsoft.com/office/drawing/2014/main" id="{ECB5F615-5A31-57FA-C1EA-FF433DC8CEC3}"/>
                  </a:ext>
                </a:extLst>
              </p14:cNvPr>
              <p14:cNvContentPartPr/>
              <p14:nvPr/>
            </p14:nvContentPartPr>
            <p14:xfrm>
              <a:off x="6640470" y="5225040"/>
              <a:ext cx="224640" cy="239760"/>
            </p14:xfrm>
          </p:contentPart>
        </mc:Choice>
        <mc:Fallback xmlns="">
          <p:pic>
            <p:nvPicPr>
              <p:cNvPr id="2058" name="Ink 2057">
                <a:extLst>
                  <a:ext uri="{FF2B5EF4-FFF2-40B4-BE49-F238E27FC236}">
                    <a16:creationId xmlns:a16="http://schemas.microsoft.com/office/drawing/2014/main" id="{ECB5F615-5A31-57FA-C1EA-FF433DC8CEC3}"/>
                  </a:ext>
                </a:extLst>
              </p:cNvPr>
              <p:cNvPicPr/>
              <p:nvPr/>
            </p:nvPicPr>
            <p:blipFill>
              <a:blip r:embed="rId25"/>
              <a:stretch>
                <a:fillRect/>
              </a:stretch>
            </p:blipFill>
            <p:spPr>
              <a:xfrm>
                <a:off x="6631830" y="5216400"/>
                <a:ext cx="242280" cy="257400"/>
              </a:xfrm>
              <a:prstGeom prst="rect">
                <a:avLst/>
              </a:prstGeom>
            </p:spPr>
          </p:pic>
        </mc:Fallback>
      </mc:AlternateContent>
      <p:grpSp>
        <p:nvGrpSpPr>
          <p:cNvPr id="2062" name="Group 2061">
            <a:extLst>
              <a:ext uri="{FF2B5EF4-FFF2-40B4-BE49-F238E27FC236}">
                <a16:creationId xmlns:a16="http://schemas.microsoft.com/office/drawing/2014/main" id="{9901DE42-C5D2-42A5-6FAF-8C72A0F2C8F8}"/>
              </a:ext>
            </a:extLst>
          </p:cNvPr>
          <p:cNvGrpSpPr/>
          <p:nvPr/>
        </p:nvGrpSpPr>
        <p:grpSpPr>
          <a:xfrm>
            <a:off x="6588270" y="5137755"/>
            <a:ext cx="347940" cy="344880"/>
            <a:chOff x="6588270" y="5137755"/>
            <a:chExt cx="347940" cy="344880"/>
          </a:xfrm>
        </p:grpSpPr>
        <mc:AlternateContent xmlns:mc="http://schemas.openxmlformats.org/markup-compatibility/2006" xmlns:p14="http://schemas.microsoft.com/office/powerpoint/2010/main">
          <mc:Choice Requires="p14">
            <p:contentPart p14:bwMode="auto" r:id="rId26">
              <p14:nvContentPartPr>
                <p14:cNvPr id="2057" name="Ink 2056">
                  <a:extLst>
                    <a:ext uri="{FF2B5EF4-FFF2-40B4-BE49-F238E27FC236}">
                      <a16:creationId xmlns:a16="http://schemas.microsoft.com/office/drawing/2014/main" id="{B82F50E2-E24B-3ADF-12EE-F28477F77B17}"/>
                    </a:ext>
                  </a:extLst>
                </p14:cNvPr>
                <p14:cNvContentPartPr/>
                <p14:nvPr/>
              </p14:nvContentPartPr>
              <p14:xfrm>
                <a:off x="6588270" y="5249160"/>
                <a:ext cx="262080" cy="227880"/>
              </p14:xfrm>
            </p:contentPart>
          </mc:Choice>
          <mc:Fallback xmlns="">
            <p:pic>
              <p:nvPicPr>
                <p:cNvPr id="2057" name="Ink 2056">
                  <a:extLst>
                    <a:ext uri="{FF2B5EF4-FFF2-40B4-BE49-F238E27FC236}">
                      <a16:creationId xmlns:a16="http://schemas.microsoft.com/office/drawing/2014/main" id="{B82F50E2-E24B-3ADF-12EE-F28477F77B17}"/>
                    </a:ext>
                  </a:extLst>
                </p:cNvPr>
                <p:cNvPicPr/>
                <p:nvPr/>
              </p:nvPicPr>
              <p:blipFill>
                <a:blip r:embed="rId27"/>
                <a:stretch>
                  <a:fillRect/>
                </a:stretch>
              </p:blipFill>
              <p:spPr>
                <a:xfrm>
                  <a:off x="6579630" y="5240160"/>
                  <a:ext cx="2797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52" name="Ink 2051">
                  <a:extLst>
                    <a:ext uri="{FF2B5EF4-FFF2-40B4-BE49-F238E27FC236}">
                      <a16:creationId xmlns:a16="http://schemas.microsoft.com/office/drawing/2014/main" id="{3534C029-504B-3359-3A28-5BA1A708346B}"/>
                    </a:ext>
                  </a:extLst>
                </p14:cNvPr>
                <p14:cNvContentPartPr/>
                <p14:nvPr/>
              </p14:nvContentPartPr>
              <p14:xfrm>
                <a:off x="6610050" y="5234595"/>
                <a:ext cx="265680" cy="248040"/>
              </p14:xfrm>
            </p:contentPart>
          </mc:Choice>
          <mc:Fallback xmlns="">
            <p:pic>
              <p:nvPicPr>
                <p:cNvPr id="2052" name="Ink 2051">
                  <a:extLst>
                    <a:ext uri="{FF2B5EF4-FFF2-40B4-BE49-F238E27FC236}">
                      <a16:creationId xmlns:a16="http://schemas.microsoft.com/office/drawing/2014/main" id="{3534C029-504B-3359-3A28-5BA1A708346B}"/>
                    </a:ext>
                  </a:extLst>
                </p:cNvPr>
                <p:cNvPicPr/>
                <p:nvPr/>
              </p:nvPicPr>
              <p:blipFill>
                <a:blip r:embed="rId29"/>
                <a:stretch>
                  <a:fillRect/>
                </a:stretch>
              </p:blipFill>
              <p:spPr>
                <a:xfrm>
                  <a:off x="6601410" y="5225595"/>
                  <a:ext cx="2833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54" name="Ink 2053">
                  <a:extLst>
                    <a:ext uri="{FF2B5EF4-FFF2-40B4-BE49-F238E27FC236}">
                      <a16:creationId xmlns:a16="http://schemas.microsoft.com/office/drawing/2014/main" id="{4393FC65-365E-E7F8-2CDC-608728604CBF}"/>
                    </a:ext>
                  </a:extLst>
                </p14:cNvPr>
                <p14:cNvContentPartPr/>
                <p14:nvPr/>
              </p14:nvContentPartPr>
              <p14:xfrm>
                <a:off x="6935850" y="5137755"/>
                <a:ext cx="360" cy="360"/>
              </p14:xfrm>
            </p:contentPart>
          </mc:Choice>
          <mc:Fallback xmlns="">
            <p:pic>
              <p:nvPicPr>
                <p:cNvPr id="2054" name="Ink 2053">
                  <a:extLst>
                    <a:ext uri="{FF2B5EF4-FFF2-40B4-BE49-F238E27FC236}">
                      <a16:creationId xmlns:a16="http://schemas.microsoft.com/office/drawing/2014/main" id="{4393FC65-365E-E7F8-2CDC-608728604CBF}"/>
                    </a:ext>
                  </a:extLst>
                </p:cNvPr>
                <p:cNvPicPr/>
                <p:nvPr/>
              </p:nvPicPr>
              <p:blipFill>
                <a:blip r:embed="rId31"/>
                <a:stretch>
                  <a:fillRect/>
                </a:stretch>
              </p:blipFill>
              <p:spPr>
                <a:xfrm>
                  <a:off x="6927210" y="512875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059" name="Ink 2058">
                <a:extLst>
                  <a:ext uri="{FF2B5EF4-FFF2-40B4-BE49-F238E27FC236}">
                    <a16:creationId xmlns:a16="http://schemas.microsoft.com/office/drawing/2014/main" id="{81C3E9F4-5A92-BA8F-DF3A-9D54141E5C18}"/>
                  </a:ext>
                </a:extLst>
              </p14:cNvPr>
              <p14:cNvContentPartPr/>
              <p14:nvPr/>
            </p14:nvContentPartPr>
            <p14:xfrm>
              <a:off x="6685830" y="4954680"/>
              <a:ext cx="226440" cy="575640"/>
            </p14:xfrm>
          </p:contentPart>
        </mc:Choice>
        <mc:Fallback xmlns="">
          <p:pic>
            <p:nvPicPr>
              <p:cNvPr id="2059" name="Ink 2058">
                <a:extLst>
                  <a:ext uri="{FF2B5EF4-FFF2-40B4-BE49-F238E27FC236}">
                    <a16:creationId xmlns:a16="http://schemas.microsoft.com/office/drawing/2014/main" id="{81C3E9F4-5A92-BA8F-DF3A-9D54141E5C18}"/>
                  </a:ext>
                </a:extLst>
              </p:cNvPr>
              <p:cNvPicPr/>
              <p:nvPr/>
            </p:nvPicPr>
            <p:blipFill>
              <a:blip r:embed="rId33"/>
              <a:stretch>
                <a:fillRect/>
              </a:stretch>
            </p:blipFill>
            <p:spPr>
              <a:xfrm>
                <a:off x="6676830" y="4945680"/>
                <a:ext cx="244080" cy="593280"/>
              </a:xfrm>
              <a:prstGeom prst="rect">
                <a:avLst/>
              </a:prstGeom>
            </p:spPr>
          </p:pic>
        </mc:Fallback>
      </mc:AlternateContent>
    </p:spTree>
    <p:extLst>
      <p:ext uri="{BB962C8B-B14F-4D97-AF65-F5344CB8AC3E}">
        <p14:creationId xmlns:p14="http://schemas.microsoft.com/office/powerpoint/2010/main" val="8696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C0D30703-1085-4A8B-8134-32876C9FA379}"/>
                  </a:ext>
                </a:extLst>
              </p14:cNvPr>
              <p14:cNvContentPartPr/>
              <p14:nvPr/>
            </p14:nvContentPartPr>
            <p14:xfrm>
              <a:off x="3520258" y="4296554"/>
              <a:ext cx="360" cy="360"/>
            </p14:xfrm>
          </p:contentPart>
        </mc:Choice>
        <mc:Fallback xmlns="">
          <p:pic>
            <p:nvPicPr>
              <p:cNvPr id="11" name="Ink 10">
                <a:extLst>
                  <a:ext uri="{FF2B5EF4-FFF2-40B4-BE49-F238E27FC236}">
                    <a16:creationId xmlns:a16="http://schemas.microsoft.com/office/drawing/2014/main" id="{C0D30703-1085-4A8B-8134-32876C9FA379}"/>
                  </a:ext>
                </a:extLst>
              </p:cNvPr>
              <p:cNvPicPr/>
              <p:nvPr/>
            </p:nvPicPr>
            <p:blipFill>
              <a:blip r:embed="rId3"/>
              <a:stretch>
                <a:fillRect/>
              </a:stretch>
            </p:blipFill>
            <p:spPr>
              <a:xfrm>
                <a:off x="3511258" y="4287554"/>
                <a:ext cx="18000" cy="18000"/>
              </a:xfrm>
              <a:prstGeom prst="rect">
                <a:avLst/>
              </a:prstGeom>
            </p:spPr>
          </p:pic>
        </mc:Fallback>
      </mc:AlternateContent>
      <p:grpSp>
        <p:nvGrpSpPr>
          <p:cNvPr id="27" name="Group 26">
            <a:extLst>
              <a:ext uri="{FF2B5EF4-FFF2-40B4-BE49-F238E27FC236}">
                <a16:creationId xmlns:a16="http://schemas.microsoft.com/office/drawing/2014/main" id="{13821273-2985-44C2-A73C-FCF95D963357}"/>
              </a:ext>
            </a:extLst>
          </p:cNvPr>
          <p:cNvGrpSpPr/>
          <p:nvPr/>
        </p:nvGrpSpPr>
        <p:grpSpPr>
          <a:xfrm>
            <a:off x="3365098" y="4132394"/>
            <a:ext cx="368640" cy="219240"/>
            <a:chOff x="3779887" y="4470000"/>
            <a:chExt cx="368640" cy="21924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1E5A2A0-7B53-4829-B956-6C104A5F6019}"/>
                    </a:ext>
                  </a:extLst>
                </p14:cNvPr>
                <p14:cNvContentPartPr/>
                <p14:nvPr/>
              </p14:nvContentPartPr>
              <p14:xfrm>
                <a:off x="3779887" y="4470000"/>
                <a:ext cx="284040" cy="219240"/>
              </p14:xfrm>
            </p:contentPart>
          </mc:Choice>
          <mc:Fallback xmlns="">
            <p:pic>
              <p:nvPicPr>
                <p:cNvPr id="13" name="Ink 12">
                  <a:extLst>
                    <a:ext uri="{FF2B5EF4-FFF2-40B4-BE49-F238E27FC236}">
                      <a16:creationId xmlns:a16="http://schemas.microsoft.com/office/drawing/2014/main" id="{21E5A2A0-7B53-4829-B956-6C104A5F6019}"/>
                    </a:ext>
                  </a:extLst>
                </p:cNvPr>
                <p:cNvPicPr/>
                <p:nvPr/>
              </p:nvPicPr>
              <p:blipFill>
                <a:blip r:embed="rId5"/>
                <a:stretch>
                  <a:fillRect/>
                </a:stretch>
              </p:blipFill>
              <p:spPr>
                <a:xfrm>
                  <a:off x="3770887" y="4461000"/>
                  <a:ext cx="301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B7F6AA8-A0CE-4F30-AEEF-CF163F676B24}"/>
                    </a:ext>
                  </a:extLst>
                </p14:cNvPr>
                <p14:cNvContentPartPr/>
                <p14:nvPr/>
              </p14:nvContentPartPr>
              <p14:xfrm>
                <a:off x="3885727" y="4529040"/>
                <a:ext cx="262800" cy="83160"/>
              </p14:xfrm>
            </p:contentPart>
          </mc:Choice>
          <mc:Fallback xmlns="">
            <p:pic>
              <p:nvPicPr>
                <p:cNvPr id="17" name="Ink 16">
                  <a:extLst>
                    <a:ext uri="{FF2B5EF4-FFF2-40B4-BE49-F238E27FC236}">
                      <a16:creationId xmlns:a16="http://schemas.microsoft.com/office/drawing/2014/main" id="{EB7F6AA8-A0CE-4F30-AEEF-CF163F676B24}"/>
                    </a:ext>
                  </a:extLst>
                </p:cNvPr>
                <p:cNvPicPr/>
                <p:nvPr/>
              </p:nvPicPr>
              <p:blipFill>
                <a:blip r:embed="rId7"/>
                <a:stretch>
                  <a:fillRect/>
                </a:stretch>
              </p:blipFill>
              <p:spPr>
                <a:xfrm>
                  <a:off x="3876715" y="4520040"/>
                  <a:ext cx="280464"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104F5AD1-AE4B-4985-93AA-59F3EA44DC73}"/>
                  </a:ext>
                </a:extLst>
              </p14:cNvPr>
              <p14:cNvContentPartPr/>
              <p14:nvPr/>
            </p14:nvContentPartPr>
            <p14:xfrm>
              <a:off x="4201738" y="4762034"/>
              <a:ext cx="360" cy="1080"/>
            </p14:xfrm>
          </p:contentPart>
        </mc:Choice>
        <mc:Fallback xmlns="">
          <p:pic>
            <p:nvPicPr>
              <p:cNvPr id="28" name="Ink 27">
                <a:extLst>
                  <a:ext uri="{FF2B5EF4-FFF2-40B4-BE49-F238E27FC236}">
                    <a16:creationId xmlns:a16="http://schemas.microsoft.com/office/drawing/2014/main" id="{104F5AD1-AE4B-4985-93AA-59F3EA44DC73}"/>
                  </a:ext>
                </a:extLst>
              </p:cNvPr>
              <p:cNvPicPr/>
              <p:nvPr/>
            </p:nvPicPr>
            <p:blipFill>
              <a:blip r:embed="rId9"/>
              <a:stretch>
                <a:fillRect/>
              </a:stretch>
            </p:blipFill>
            <p:spPr>
              <a:xfrm>
                <a:off x="4192738" y="4753034"/>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9D316AE5-DEE6-4E3B-AD2A-EEC0B3179C53}"/>
                  </a:ext>
                </a:extLst>
              </p14:cNvPr>
              <p14:cNvContentPartPr/>
              <p14:nvPr/>
            </p14:nvContentPartPr>
            <p14:xfrm>
              <a:off x="3968458" y="3835034"/>
              <a:ext cx="360" cy="360"/>
            </p14:xfrm>
          </p:contentPart>
        </mc:Choice>
        <mc:Fallback xmlns="">
          <p:pic>
            <p:nvPicPr>
              <p:cNvPr id="29" name="Ink 28">
                <a:extLst>
                  <a:ext uri="{FF2B5EF4-FFF2-40B4-BE49-F238E27FC236}">
                    <a16:creationId xmlns:a16="http://schemas.microsoft.com/office/drawing/2014/main" id="{9D316AE5-DEE6-4E3B-AD2A-EEC0B3179C53}"/>
                  </a:ext>
                </a:extLst>
              </p:cNvPr>
              <p:cNvPicPr/>
              <p:nvPr/>
            </p:nvPicPr>
            <p:blipFill>
              <a:blip r:embed="rId3"/>
              <a:stretch>
                <a:fillRect/>
              </a:stretch>
            </p:blipFill>
            <p:spPr>
              <a:xfrm>
                <a:off x="3959458" y="382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FA69CAC5-22C0-4ED6-8408-8E7C25C34280}"/>
                  </a:ext>
                </a:extLst>
              </p14:cNvPr>
              <p14:cNvContentPartPr/>
              <p14:nvPr/>
            </p14:nvContentPartPr>
            <p14:xfrm>
              <a:off x="1160527" y="3507720"/>
              <a:ext cx="360" cy="1800"/>
            </p14:xfrm>
          </p:contentPart>
        </mc:Choice>
        <mc:Fallback xmlns="">
          <p:pic>
            <p:nvPicPr>
              <p:cNvPr id="30" name="Ink 29">
                <a:extLst>
                  <a:ext uri="{FF2B5EF4-FFF2-40B4-BE49-F238E27FC236}">
                    <a16:creationId xmlns:a16="http://schemas.microsoft.com/office/drawing/2014/main" id="{FA69CAC5-22C0-4ED6-8408-8E7C25C34280}"/>
                  </a:ext>
                </a:extLst>
              </p:cNvPr>
              <p:cNvPicPr/>
              <p:nvPr/>
            </p:nvPicPr>
            <p:blipFill>
              <a:blip r:embed="rId12"/>
              <a:stretch>
                <a:fillRect/>
              </a:stretch>
            </p:blipFill>
            <p:spPr>
              <a:xfrm>
                <a:off x="1151527" y="349872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AD647D8F-B477-4B82-930B-86583A327363}"/>
                  </a:ext>
                </a:extLst>
              </p14:cNvPr>
              <p14:cNvContentPartPr/>
              <p14:nvPr/>
            </p14:nvContentPartPr>
            <p14:xfrm>
              <a:off x="5909578" y="3780314"/>
              <a:ext cx="360" cy="1440"/>
            </p14:xfrm>
          </p:contentPart>
        </mc:Choice>
        <mc:Fallback xmlns="">
          <p:pic>
            <p:nvPicPr>
              <p:cNvPr id="31" name="Ink 30">
                <a:extLst>
                  <a:ext uri="{FF2B5EF4-FFF2-40B4-BE49-F238E27FC236}">
                    <a16:creationId xmlns:a16="http://schemas.microsoft.com/office/drawing/2014/main" id="{AD647D8F-B477-4B82-930B-86583A327363}"/>
                  </a:ext>
                </a:extLst>
              </p:cNvPr>
              <p:cNvPicPr/>
              <p:nvPr/>
            </p:nvPicPr>
            <p:blipFill>
              <a:blip r:embed="rId3"/>
              <a:stretch>
                <a:fillRect/>
              </a:stretch>
            </p:blipFill>
            <p:spPr>
              <a:xfrm>
                <a:off x="5900578" y="3771314"/>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A17ED201-83FB-4D1A-B26A-A8D9F4E602E4}"/>
                  </a:ext>
                </a:extLst>
              </p14:cNvPr>
              <p14:cNvContentPartPr/>
              <p14:nvPr/>
            </p14:nvContentPartPr>
            <p14:xfrm>
              <a:off x="4832818" y="2911634"/>
              <a:ext cx="1080" cy="360"/>
            </p14:xfrm>
          </p:contentPart>
        </mc:Choice>
        <mc:Fallback xmlns="">
          <p:pic>
            <p:nvPicPr>
              <p:cNvPr id="32" name="Ink 31">
                <a:extLst>
                  <a:ext uri="{FF2B5EF4-FFF2-40B4-BE49-F238E27FC236}">
                    <a16:creationId xmlns:a16="http://schemas.microsoft.com/office/drawing/2014/main" id="{A17ED201-83FB-4D1A-B26A-A8D9F4E602E4}"/>
                  </a:ext>
                </a:extLst>
              </p:cNvPr>
              <p:cNvPicPr/>
              <p:nvPr/>
            </p:nvPicPr>
            <p:blipFill>
              <a:blip r:embed="rId3"/>
              <a:stretch>
                <a:fillRect/>
              </a:stretch>
            </p:blipFill>
            <p:spPr>
              <a:xfrm>
                <a:off x="4823818" y="2902634"/>
                <a:ext cx="18720" cy="18000"/>
              </a:xfrm>
              <a:prstGeom prst="rect">
                <a:avLst/>
              </a:prstGeom>
            </p:spPr>
          </p:pic>
        </mc:Fallback>
      </mc:AlternateContent>
      <p:grpSp>
        <p:nvGrpSpPr>
          <p:cNvPr id="38" name="Group 37">
            <a:extLst>
              <a:ext uri="{FF2B5EF4-FFF2-40B4-BE49-F238E27FC236}">
                <a16:creationId xmlns:a16="http://schemas.microsoft.com/office/drawing/2014/main" id="{F8A43E68-FEDD-4BBD-B0A0-5A194492BD2F}"/>
              </a:ext>
            </a:extLst>
          </p:cNvPr>
          <p:cNvGrpSpPr/>
          <p:nvPr/>
        </p:nvGrpSpPr>
        <p:grpSpPr>
          <a:xfrm>
            <a:off x="5506018" y="2566394"/>
            <a:ext cx="360" cy="360"/>
            <a:chOff x="5920807" y="2904000"/>
            <a:chExt cx="360" cy="360"/>
          </a:xfrm>
        </p:grpSpPr>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A2D304B9-9B4C-4748-9AC0-830271670E04}"/>
                    </a:ext>
                  </a:extLst>
                </p14:cNvPr>
                <p14:cNvContentPartPr/>
                <p14:nvPr/>
              </p14:nvContentPartPr>
              <p14:xfrm>
                <a:off x="5920807" y="2904000"/>
                <a:ext cx="360" cy="360"/>
              </p14:xfrm>
            </p:contentPart>
          </mc:Choice>
          <mc:Fallback xmlns="">
            <p:pic>
              <p:nvPicPr>
                <p:cNvPr id="33" name="Ink 32">
                  <a:extLst>
                    <a:ext uri="{FF2B5EF4-FFF2-40B4-BE49-F238E27FC236}">
                      <a16:creationId xmlns:a16="http://schemas.microsoft.com/office/drawing/2014/main" id="{A2D304B9-9B4C-4748-9AC0-830271670E04}"/>
                    </a:ext>
                  </a:extLst>
                </p:cNvPr>
                <p:cNvPicPr/>
                <p:nvPr/>
              </p:nvPicPr>
              <p:blipFill>
                <a:blip r:embed="rId12"/>
                <a:stretch>
                  <a:fillRect/>
                </a:stretch>
              </p:blipFill>
              <p:spPr>
                <a:xfrm>
                  <a:off x="5911807" y="2895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8602DC94-56C0-4CB9-AC8B-0BA3A4AEDB17}"/>
                    </a:ext>
                  </a:extLst>
                </p14:cNvPr>
                <p14:cNvContentPartPr/>
                <p14:nvPr/>
              </p14:nvContentPartPr>
              <p14:xfrm>
                <a:off x="5920807" y="2904000"/>
                <a:ext cx="360" cy="360"/>
              </p14:xfrm>
            </p:contentPart>
          </mc:Choice>
          <mc:Fallback xmlns="">
            <p:pic>
              <p:nvPicPr>
                <p:cNvPr id="34" name="Ink 33">
                  <a:extLst>
                    <a:ext uri="{FF2B5EF4-FFF2-40B4-BE49-F238E27FC236}">
                      <a16:creationId xmlns:a16="http://schemas.microsoft.com/office/drawing/2014/main" id="{8602DC94-56C0-4CB9-AC8B-0BA3A4AEDB17}"/>
                    </a:ext>
                  </a:extLst>
                </p:cNvPr>
                <p:cNvPicPr/>
                <p:nvPr/>
              </p:nvPicPr>
              <p:blipFill>
                <a:blip r:embed="rId12"/>
                <a:stretch>
                  <a:fillRect/>
                </a:stretch>
              </p:blipFill>
              <p:spPr>
                <a:xfrm>
                  <a:off x="5911807" y="2895000"/>
                  <a:ext cx="18000" cy="18000"/>
                </a:xfrm>
                <a:prstGeom prst="rect">
                  <a:avLst/>
                </a:prstGeom>
              </p:spPr>
            </p:pic>
          </mc:Fallback>
        </mc:AlternateContent>
      </p:grpSp>
      <p:grpSp>
        <p:nvGrpSpPr>
          <p:cNvPr id="37" name="Group 36">
            <a:extLst>
              <a:ext uri="{FF2B5EF4-FFF2-40B4-BE49-F238E27FC236}">
                <a16:creationId xmlns:a16="http://schemas.microsoft.com/office/drawing/2014/main" id="{CA7BCD27-B3AF-49AA-B572-D956906B5C32}"/>
              </a:ext>
            </a:extLst>
          </p:cNvPr>
          <p:cNvGrpSpPr/>
          <p:nvPr/>
        </p:nvGrpSpPr>
        <p:grpSpPr>
          <a:xfrm>
            <a:off x="10976647" y="2931000"/>
            <a:ext cx="360" cy="4680"/>
            <a:chOff x="10976647" y="2931000"/>
            <a:chExt cx="360" cy="468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3C3D292E-FCCC-4F3A-A24D-464042E5A2C7}"/>
                    </a:ext>
                  </a:extLst>
                </p14:cNvPr>
                <p14:cNvContentPartPr/>
                <p14:nvPr/>
              </p14:nvContentPartPr>
              <p14:xfrm>
                <a:off x="10976647" y="2931000"/>
                <a:ext cx="360" cy="360"/>
              </p14:xfrm>
            </p:contentPart>
          </mc:Choice>
          <mc:Fallback xmlns="">
            <p:pic>
              <p:nvPicPr>
                <p:cNvPr id="35" name="Ink 34">
                  <a:extLst>
                    <a:ext uri="{FF2B5EF4-FFF2-40B4-BE49-F238E27FC236}">
                      <a16:creationId xmlns:a16="http://schemas.microsoft.com/office/drawing/2014/main" id="{3C3D292E-FCCC-4F3A-A24D-464042E5A2C7}"/>
                    </a:ext>
                  </a:extLst>
                </p:cNvPr>
                <p:cNvPicPr/>
                <p:nvPr/>
              </p:nvPicPr>
              <p:blipFill>
                <a:blip r:embed="rId12"/>
                <a:stretch>
                  <a:fillRect/>
                </a:stretch>
              </p:blipFill>
              <p:spPr>
                <a:xfrm>
                  <a:off x="10967647" y="292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941995B0-DD8E-4932-A344-3DFD8591B154}"/>
                    </a:ext>
                  </a:extLst>
                </p14:cNvPr>
                <p14:cNvContentPartPr/>
                <p14:nvPr/>
              </p14:nvContentPartPr>
              <p14:xfrm>
                <a:off x="10976647" y="2935320"/>
                <a:ext cx="360" cy="360"/>
              </p14:xfrm>
            </p:contentPart>
          </mc:Choice>
          <mc:Fallback xmlns="">
            <p:pic>
              <p:nvPicPr>
                <p:cNvPr id="36" name="Ink 35">
                  <a:extLst>
                    <a:ext uri="{FF2B5EF4-FFF2-40B4-BE49-F238E27FC236}">
                      <a16:creationId xmlns:a16="http://schemas.microsoft.com/office/drawing/2014/main" id="{941995B0-DD8E-4932-A344-3DFD8591B154}"/>
                    </a:ext>
                  </a:extLst>
                </p:cNvPr>
                <p:cNvPicPr/>
                <p:nvPr/>
              </p:nvPicPr>
              <p:blipFill>
                <a:blip r:embed="rId12"/>
                <a:stretch>
                  <a:fillRect/>
                </a:stretch>
              </p:blipFill>
              <p:spPr>
                <a:xfrm>
                  <a:off x="10967647" y="292632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75755468-3DDE-4837-9FE4-8093FEC1BE3F}"/>
                  </a:ext>
                </a:extLst>
              </p14:cNvPr>
              <p14:cNvContentPartPr/>
              <p14:nvPr/>
            </p14:nvContentPartPr>
            <p14:xfrm>
              <a:off x="5859898" y="2006234"/>
              <a:ext cx="360" cy="360"/>
            </p14:xfrm>
          </p:contentPart>
        </mc:Choice>
        <mc:Fallback xmlns="">
          <p:pic>
            <p:nvPicPr>
              <p:cNvPr id="39" name="Ink 38">
                <a:extLst>
                  <a:ext uri="{FF2B5EF4-FFF2-40B4-BE49-F238E27FC236}">
                    <a16:creationId xmlns:a16="http://schemas.microsoft.com/office/drawing/2014/main" id="{75755468-3DDE-4837-9FE4-8093FEC1BE3F}"/>
                  </a:ext>
                </a:extLst>
              </p:cNvPr>
              <p:cNvPicPr/>
              <p:nvPr/>
            </p:nvPicPr>
            <p:blipFill>
              <a:blip r:embed="rId3"/>
              <a:stretch>
                <a:fillRect/>
              </a:stretch>
            </p:blipFill>
            <p:spPr>
              <a:xfrm>
                <a:off x="5850898" y="1997234"/>
                <a:ext cx="18000" cy="18000"/>
              </a:xfrm>
              <a:prstGeom prst="rect">
                <a:avLst/>
              </a:prstGeom>
            </p:spPr>
          </p:pic>
        </mc:Fallback>
      </mc:AlternateContent>
      <p:grpSp>
        <p:nvGrpSpPr>
          <p:cNvPr id="43" name="Group 42">
            <a:extLst>
              <a:ext uri="{FF2B5EF4-FFF2-40B4-BE49-F238E27FC236}">
                <a16:creationId xmlns:a16="http://schemas.microsoft.com/office/drawing/2014/main" id="{9D274DA1-3EEE-4FF9-B81D-B8743E47C5E9}"/>
              </a:ext>
            </a:extLst>
          </p:cNvPr>
          <p:cNvGrpSpPr/>
          <p:nvPr/>
        </p:nvGrpSpPr>
        <p:grpSpPr>
          <a:xfrm>
            <a:off x="5927218" y="1723994"/>
            <a:ext cx="360" cy="360"/>
            <a:chOff x="6342007" y="2061600"/>
            <a:chExt cx="360" cy="360"/>
          </a:xfrm>
        </p:grpSpPr>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7FFD8E29-AEF4-4AEA-9D06-8998D199DA9F}"/>
                    </a:ext>
                  </a:extLst>
                </p14:cNvPr>
                <p14:cNvContentPartPr/>
                <p14:nvPr/>
              </p14:nvContentPartPr>
              <p14:xfrm>
                <a:off x="6342007" y="2061600"/>
                <a:ext cx="360" cy="360"/>
              </p14:xfrm>
            </p:contentPart>
          </mc:Choice>
          <mc:Fallback xmlns="">
            <p:pic>
              <p:nvPicPr>
                <p:cNvPr id="40" name="Ink 39">
                  <a:extLst>
                    <a:ext uri="{FF2B5EF4-FFF2-40B4-BE49-F238E27FC236}">
                      <a16:creationId xmlns:a16="http://schemas.microsoft.com/office/drawing/2014/main" id="{7FFD8E29-AEF4-4AEA-9D06-8998D199DA9F}"/>
                    </a:ext>
                  </a:extLst>
                </p:cNvPr>
                <p:cNvPicPr/>
                <p:nvPr/>
              </p:nvPicPr>
              <p:blipFill>
                <a:blip r:embed="rId12"/>
                <a:stretch>
                  <a:fillRect/>
                </a:stretch>
              </p:blipFill>
              <p:spPr>
                <a:xfrm>
                  <a:off x="6333007" y="20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16E18A40-26CE-463C-93C6-E50A883C6514}"/>
                    </a:ext>
                  </a:extLst>
                </p14:cNvPr>
                <p14:cNvContentPartPr/>
                <p14:nvPr/>
              </p14:nvContentPartPr>
              <p14:xfrm>
                <a:off x="6342007" y="2061600"/>
                <a:ext cx="360" cy="360"/>
              </p14:xfrm>
            </p:contentPart>
          </mc:Choice>
          <mc:Fallback xmlns="">
            <p:pic>
              <p:nvPicPr>
                <p:cNvPr id="41" name="Ink 40">
                  <a:extLst>
                    <a:ext uri="{FF2B5EF4-FFF2-40B4-BE49-F238E27FC236}">
                      <a16:creationId xmlns:a16="http://schemas.microsoft.com/office/drawing/2014/main" id="{16E18A40-26CE-463C-93C6-E50A883C6514}"/>
                    </a:ext>
                  </a:extLst>
                </p:cNvPr>
                <p:cNvPicPr/>
                <p:nvPr/>
              </p:nvPicPr>
              <p:blipFill>
                <a:blip r:embed="rId12"/>
                <a:stretch>
                  <a:fillRect/>
                </a:stretch>
              </p:blipFill>
              <p:spPr>
                <a:xfrm>
                  <a:off x="6333007" y="205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9D07F473-19D8-482E-9FA4-894DAAD8DDF5}"/>
                  </a:ext>
                </a:extLst>
              </p14:cNvPr>
              <p14:cNvContentPartPr/>
              <p14:nvPr/>
            </p14:nvContentPartPr>
            <p14:xfrm>
              <a:off x="878287" y="2684760"/>
              <a:ext cx="360" cy="360"/>
            </p14:xfrm>
          </p:contentPart>
        </mc:Choice>
        <mc:Fallback xmlns="">
          <p:pic>
            <p:nvPicPr>
              <p:cNvPr id="42" name="Ink 41">
                <a:extLst>
                  <a:ext uri="{FF2B5EF4-FFF2-40B4-BE49-F238E27FC236}">
                    <a16:creationId xmlns:a16="http://schemas.microsoft.com/office/drawing/2014/main" id="{9D07F473-19D8-482E-9FA4-894DAAD8DDF5}"/>
                  </a:ext>
                </a:extLst>
              </p:cNvPr>
              <p:cNvPicPr/>
              <p:nvPr/>
            </p:nvPicPr>
            <p:blipFill>
              <a:blip r:embed="rId12"/>
              <a:stretch>
                <a:fillRect/>
              </a:stretch>
            </p:blipFill>
            <p:spPr>
              <a:xfrm>
                <a:off x="869287" y="2675760"/>
                <a:ext cx="18000" cy="18000"/>
              </a:xfrm>
              <a:prstGeom prst="rect">
                <a:avLst/>
              </a:prstGeom>
            </p:spPr>
          </p:pic>
        </mc:Fallback>
      </mc:AlternateContent>
      <p:sp>
        <p:nvSpPr>
          <p:cNvPr id="2" name="Arrow: Right 1">
            <a:extLst>
              <a:ext uri="{FF2B5EF4-FFF2-40B4-BE49-F238E27FC236}">
                <a16:creationId xmlns:a16="http://schemas.microsoft.com/office/drawing/2014/main" id="{09D073B7-E0C3-4ADF-94A7-FC5F3C7E2060}"/>
              </a:ext>
            </a:extLst>
          </p:cNvPr>
          <p:cNvSpPr/>
          <p:nvPr/>
        </p:nvSpPr>
        <p:spPr>
          <a:xfrm>
            <a:off x="3042542" y="1323295"/>
            <a:ext cx="1452412"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add</a:t>
            </a:r>
          </a:p>
        </p:txBody>
      </p:sp>
      <p:cxnSp>
        <p:nvCxnSpPr>
          <p:cNvPr id="4" name="Straight Connector 3">
            <a:extLst>
              <a:ext uri="{FF2B5EF4-FFF2-40B4-BE49-F238E27FC236}">
                <a16:creationId xmlns:a16="http://schemas.microsoft.com/office/drawing/2014/main" id="{17F22893-DC54-4725-A8A8-C4045081CFC4}"/>
              </a:ext>
            </a:extLst>
          </p:cNvPr>
          <p:cNvCxnSpPr>
            <a:cxnSpLocks/>
          </p:cNvCxnSpPr>
          <p:nvPr/>
        </p:nvCxnSpPr>
        <p:spPr>
          <a:xfrm>
            <a:off x="3017875" y="1230226"/>
            <a:ext cx="12642" cy="53432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A8C696-2731-4325-A16A-F627ABC4581C}"/>
              </a:ext>
            </a:extLst>
          </p:cNvPr>
          <p:cNvCxnSpPr>
            <a:cxnSpLocks/>
          </p:cNvCxnSpPr>
          <p:nvPr/>
        </p:nvCxnSpPr>
        <p:spPr>
          <a:xfrm flipH="1">
            <a:off x="4518529" y="1227757"/>
            <a:ext cx="6744"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2C3E55-2032-483B-925E-DD9557232276}"/>
              </a:ext>
            </a:extLst>
          </p:cNvPr>
          <p:cNvCxnSpPr>
            <a:cxnSpLocks/>
          </p:cNvCxnSpPr>
          <p:nvPr/>
        </p:nvCxnSpPr>
        <p:spPr>
          <a:xfrm flipH="1">
            <a:off x="6021377" y="1227757"/>
            <a:ext cx="9019"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BAB8916-DB96-4012-8D7D-F50105ED3BC3}"/>
              </a:ext>
            </a:extLst>
          </p:cNvPr>
          <p:cNvSpPr/>
          <p:nvPr/>
        </p:nvSpPr>
        <p:spPr>
          <a:xfrm>
            <a:off x="7138020" y="1312441"/>
            <a:ext cx="2277927" cy="5020429"/>
          </a:xfrm>
          <a:prstGeom prst="rect">
            <a:avLst/>
          </a:prstGeom>
          <a:solidFill>
            <a:srgbClr val="FC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20BE7FB-A44F-4F22-AFE5-B313CF66B6A0}"/>
              </a:ext>
            </a:extLst>
          </p:cNvPr>
          <p:cNvCxnSpPr>
            <a:cxnSpLocks/>
          </p:cNvCxnSpPr>
          <p:nvPr/>
        </p:nvCxnSpPr>
        <p:spPr>
          <a:xfrm>
            <a:off x="8331897" y="1227757"/>
            <a:ext cx="0" cy="5345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F91998F8-1E93-43EE-B072-7C33202F0366}"/>
              </a:ext>
            </a:extLst>
          </p:cNvPr>
          <p:cNvSpPr/>
          <p:nvPr/>
        </p:nvSpPr>
        <p:spPr>
          <a:xfrm>
            <a:off x="4544024" y="2038961"/>
            <a:ext cx="146639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000" dirty="0"/>
              <a:t> git commit</a:t>
            </a:r>
          </a:p>
        </p:txBody>
      </p:sp>
      <p:sp>
        <p:nvSpPr>
          <p:cNvPr id="51" name="Arrow: Right 50">
            <a:extLst>
              <a:ext uri="{FF2B5EF4-FFF2-40B4-BE49-F238E27FC236}">
                <a16:creationId xmlns:a16="http://schemas.microsoft.com/office/drawing/2014/main" id="{FBF5C7F3-1BB7-4B0E-AB2C-0D50EB45CA00}"/>
              </a:ext>
            </a:extLst>
          </p:cNvPr>
          <p:cNvSpPr/>
          <p:nvPr/>
        </p:nvSpPr>
        <p:spPr>
          <a:xfrm>
            <a:off x="6055891" y="2697901"/>
            <a:ext cx="2250156" cy="1016088"/>
          </a:xfrm>
          <a:prstGeom prst="righ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push</a:t>
            </a:r>
          </a:p>
        </p:txBody>
      </p:sp>
      <p:sp>
        <p:nvSpPr>
          <p:cNvPr id="7" name="Arrow: Left 6">
            <a:extLst>
              <a:ext uri="{FF2B5EF4-FFF2-40B4-BE49-F238E27FC236}">
                <a16:creationId xmlns:a16="http://schemas.microsoft.com/office/drawing/2014/main" id="{319D7A58-7E55-48EF-B635-F15A662A2352}"/>
              </a:ext>
            </a:extLst>
          </p:cNvPr>
          <p:cNvSpPr/>
          <p:nvPr/>
        </p:nvSpPr>
        <p:spPr>
          <a:xfrm>
            <a:off x="6042313" y="3742793"/>
            <a:ext cx="225109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pull</a:t>
            </a:r>
          </a:p>
        </p:txBody>
      </p:sp>
      <p:sp>
        <p:nvSpPr>
          <p:cNvPr id="53" name="Arrow: Left 52">
            <a:extLst>
              <a:ext uri="{FF2B5EF4-FFF2-40B4-BE49-F238E27FC236}">
                <a16:creationId xmlns:a16="http://schemas.microsoft.com/office/drawing/2014/main" id="{0EE31E3C-17DD-4887-B94F-7BE53554F765}"/>
              </a:ext>
            </a:extLst>
          </p:cNvPr>
          <p:cNvSpPr/>
          <p:nvPr/>
        </p:nvSpPr>
        <p:spPr>
          <a:xfrm>
            <a:off x="3046274" y="4599474"/>
            <a:ext cx="2956352"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merge</a:t>
            </a:r>
          </a:p>
        </p:txBody>
      </p:sp>
      <p:pic>
        <p:nvPicPr>
          <p:cNvPr id="47" name="Picture 2" descr="Git concepts for newcomers — Part 2: Git repository, working tree and  staging area | by Sébastien Dubois. | ITNEXT">
            <a:extLst>
              <a:ext uri="{FF2B5EF4-FFF2-40B4-BE49-F238E27FC236}">
                <a16:creationId xmlns:a16="http://schemas.microsoft.com/office/drawing/2014/main" id="{A9D7D5FA-F1BA-C767-0FF6-37DEB765FDB6}"/>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9207" r="570" b="79053"/>
          <a:stretch/>
        </p:blipFill>
        <p:spPr bwMode="auto">
          <a:xfrm>
            <a:off x="2209800" y="516571"/>
            <a:ext cx="7198527" cy="796256"/>
          </a:xfrm>
          <a:prstGeom prst="rect">
            <a:avLst/>
          </a:prstGeom>
          <a:noFill/>
          <a:extLst>
            <a:ext uri="{909E8E84-426E-40DD-AFC4-6F175D3DCCD1}">
              <a14:hiddenFill xmlns:a14="http://schemas.microsoft.com/office/drawing/2010/main">
                <a:solidFill>
                  <a:srgbClr val="FFFFFF"/>
                </a:solidFill>
              </a14:hiddenFill>
            </a:ext>
          </a:extLst>
        </p:spPr>
      </p:pic>
      <p:sp>
        <p:nvSpPr>
          <p:cNvPr id="52" name="Arrow: Left 51">
            <a:extLst>
              <a:ext uri="{FF2B5EF4-FFF2-40B4-BE49-F238E27FC236}">
                <a16:creationId xmlns:a16="http://schemas.microsoft.com/office/drawing/2014/main" id="{96AFEBAE-A684-C90A-9073-2AC46981D05B}"/>
              </a:ext>
            </a:extLst>
          </p:cNvPr>
          <p:cNvSpPr/>
          <p:nvPr/>
        </p:nvSpPr>
        <p:spPr>
          <a:xfrm>
            <a:off x="6052641" y="5651355"/>
            <a:ext cx="2276981"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
        <p:nvSpPr>
          <p:cNvPr id="54" name="Arrow: Left 53">
            <a:extLst>
              <a:ext uri="{FF2B5EF4-FFF2-40B4-BE49-F238E27FC236}">
                <a16:creationId xmlns:a16="http://schemas.microsoft.com/office/drawing/2014/main" id="{488643C2-6732-4536-4623-150BCD78C0A7}"/>
              </a:ext>
            </a:extLst>
          </p:cNvPr>
          <p:cNvSpPr/>
          <p:nvPr/>
        </p:nvSpPr>
        <p:spPr>
          <a:xfrm>
            <a:off x="3054092" y="5651355"/>
            <a:ext cx="2994005" cy="1044148"/>
          </a:xfrm>
          <a:prstGeom prst="leftArrow">
            <a:avLst/>
          </a:prstGeom>
          <a:solidFill>
            <a:srgbClr val="F15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git clone</a:t>
            </a:r>
          </a:p>
        </p:txBody>
      </p:sp>
    </p:spTree>
    <p:extLst>
      <p:ext uri="{BB962C8B-B14F-4D97-AF65-F5344CB8AC3E}">
        <p14:creationId xmlns:p14="http://schemas.microsoft.com/office/powerpoint/2010/main" val="20566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animBg="1"/>
      <p:bldP spid="7" grpId="0" animBg="1"/>
      <p:bldP spid="53" grpId="0" animBg="1"/>
      <p:bldP spid="52" grpId="0" animBg="1"/>
      <p:bldP spid="5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AutoShape 3">
            <a:extLst>
              <a:ext uri="{FF2B5EF4-FFF2-40B4-BE49-F238E27FC236}">
                <a16:creationId xmlns:a16="http://schemas.microsoft.com/office/drawing/2014/main" id="{912498C9-9007-4905-9704-E8C16E648B4E}"/>
              </a:ext>
            </a:extLst>
          </p:cNvPr>
          <p:cNvSpPr>
            <a:spLocks noChangeAspect="1" noChangeArrowheads="1" noTextEdit="1"/>
          </p:cNvSpPr>
          <p:nvPr/>
        </p:nvSpPr>
        <p:spPr bwMode="auto">
          <a:xfrm>
            <a:off x="0" y="942739"/>
            <a:ext cx="1217612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28B02CF1-E061-449E-A2E3-FC1635158873}"/>
              </a:ext>
            </a:extLst>
          </p:cNvPr>
          <p:cNvSpPr>
            <a:spLocks noChangeArrowheads="1"/>
          </p:cNvSpPr>
          <p:nvPr/>
        </p:nvSpPr>
        <p:spPr bwMode="auto">
          <a:xfrm>
            <a:off x="6350"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07286995-9DE7-4E99-A7AA-08712DD445AB}"/>
              </a:ext>
            </a:extLst>
          </p:cNvPr>
          <p:cNvSpPr>
            <a:spLocks noChangeArrowheads="1"/>
          </p:cNvSpPr>
          <p:nvPr/>
        </p:nvSpPr>
        <p:spPr bwMode="auto">
          <a:xfrm>
            <a:off x="6078538" y="968139"/>
            <a:ext cx="6072188" cy="3778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7">
            <a:extLst>
              <a:ext uri="{FF2B5EF4-FFF2-40B4-BE49-F238E27FC236}">
                <a16:creationId xmlns:a16="http://schemas.microsoft.com/office/drawing/2014/main" id="{7B6B31BA-18D2-4C0D-A10E-F06D044840F9}"/>
              </a:ext>
            </a:extLst>
          </p:cNvPr>
          <p:cNvSpPr>
            <a:spLocks noChangeArrowheads="1"/>
          </p:cNvSpPr>
          <p:nvPr/>
        </p:nvSpPr>
        <p:spPr bwMode="auto">
          <a:xfrm>
            <a:off x="6350"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B02DAF77-60DC-4289-90E8-151BB1E7C201}"/>
              </a:ext>
            </a:extLst>
          </p:cNvPr>
          <p:cNvSpPr>
            <a:spLocks noChangeArrowheads="1"/>
          </p:cNvSpPr>
          <p:nvPr/>
        </p:nvSpPr>
        <p:spPr bwMode="auto">
          <a:xfrm>
            <a:off x="6078538" y="1345964"/>
            <a:ext cx="6072188" cy="649288"/>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EB4AB413-4E1B-42B7-AE5F-821482D7CE51}"/>
              </a:ext>
            </a:extLst>
          </p:cNvPr>
          <p:cNvSpPr>
            <a:spLocks noChangeArrowheads="1"/>
          </p:cNvSpPr>
          <p:nvPr/>
        </p:nvSpPr>
        <p:spPr bwMode="auto">
          <a:xfrm>
            <a:off x="6350"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0C6A3AEC-6096-45F7-9691-1DBA2AEE0DFB}"/>
              </a:ext>
            </a:extLst>
          </p:cNvPr>
          <p:cNvSpPr>
            <a:spLocks noChangeArrowheads="1"/>
          </p:cNvSpPr>
          <p:nvPr/>
        </p:nvSpPr>
        <p:spPr bwMode="auto">
          <a:xfrm>
            <a:off x="6078538" y="1995252"/>
            <a:ext cx="6072188" cy="37782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a:extLst>
              <a:ext uri="{FF2B5EF4-FFF2-40B4-BE49-F238E27FC236}">
                <a16:creationId xmlns:a16="http://schemas.microsoft.com/office/drawing/2014/main" id="{A4A10AF5-E401-4720-9C9F-62091DFB3574}"/>
              </a:ext>
            </a:extLst>
          </p:cNvPr>
          <p:cNvSpPr>
            <a:spLocks noChangeArrowheads="1"/>
          </p:cNvSpPr>
          <p:nvPr/>
        </p:nvSpPr>
        <p:spPr bwMode="auto">
          <a:xfrm>
            <a:off x="6350"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
            <a:extLst>
              <a:ext uri="{FF2B5EF4-FFF2-40B4-BE49-F238E27FC236}">
                <a16:creationId xmlns:a16="http://schemas.microsoft.com/office/drawing/2014/main" id="{74C35C7B-1400-49BC-B3A5-0BE620C51D19}"/>
              </a:ext>
            </a:extLst>
          </p:cNvPr>
          <p:cNvSpPr>
            <a:spLocks noChangeArrowheads="1"/>
          </p:cNvSpPr>
          <p:nvPr/>
        </p:nvSpPr>
        <p:spPr bwMode="auto">
          <a:xfrm>
            <a:off x="6078538" y="2373077"/>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a:extLst>
              <a:ext uri="{FF2B5EF4-FFF2-40B4-BE49-F238E27FC236}">
                <a16:creationId xmlns:a16="http://schemas.microsoft.com/office/drawing/2014/main" id="{19AFC9DA-8384-4123-9522-7BDE74239700}"/>
              </a:ext>
            </a:extLst>
          </p:cNvPr>
          <p:cNvSpPr>
            <a:spLocks noChangeArrowheads="1"/>
          </p:cNvSpPr>
          <p:nvPr/>
        </p:nvSpPr>
        <p:spPr bwMode="auto">
          <a:xfrm>
            <a:off x="6350"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a:extLst>
              <a:ext uri="{FF2B5EF4-FFF2-40B4-BE49-F238E27FC236}">
                <a16:creationId xmlns:a16="http://schemas.microsoft.com/office/drawing/2014/main" id="{D0DC81C3-1190-4AF5-BEAA-E9356AF35758}"/>
              </a:ext>
            </a:extLst>
          </p:cNvPr>
          <p:cNvSpPr>
            <a:spLocks noChangeArrowheads="1"/>
          </p:cNvSpPr>
          <p:nvPr/>
        </p:nvSpPr>
        <p:spPr bwMode="auto">
          <a:xfrm>
            <a:off x="6078538" y="3023952"/>
            <a:ext cx="6072188" cy="37623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
            <a:extLst>
              <a:ext uri="{FF2B5EF4-FFF2-40B4-BE49-F238E27FC236}">
                <a16:creationId xmlns:a16="http://schemas.microsoft.com/office/drawing/2014/main" id="{39907F2E-7EA6-4CFC-B441-0A78FA7F57CA}"/>
              </a:ext>
            </a:extLst>
          </p:cNvPr>
          <p:cNvSpPr>
            <a:spLocks noChangeArrowheads="1"/>
          </p:cNvSpPr>
          <p:nvPr/>
        </p:nvSpPr>
        <p:spPr bwMode="auto">
          <a:xfrm>
            <a:off x="6350"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a:extLst>
              <a:ext uri="{FF2B5EF4-FFF2-40B4-BE49-F238E27FC236}">
                <a16:creationId xmlns:a16="http://schemas.microsoft.com/office/drawing/2014/main" id="{3BCABCE5-C06A-4240-A2D5-CFC7627942AC}"/>
              </a:ext>
            </a:extLst>
          </p:cNvPr>
          <p:cNvSpPr>
            <a:spLocks noChangeArrowheads="1"/>
          </p:cNvSpPr>
          <p:nvPr/>
        </p:nvSpPr>
        <p:spPr bwMode="auto">
          <a:xfrm>
            <a:off x="6078538" y="3400189"/>
            <a:ext cx="6072188" cy="6508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D7667302-217A-4448-8BCA-8A6FCF39C83A}"/>
              </a:ext>
            </a:extLst>
          </p:cNvPr>
          <p:cNvSpPr>
            <a:spLocks noChangeArrowheads="1"/>
          </p:cNvSpPr>
          <p:nvPr/>
        </p:nvSpPr>
        <p:spPr bwMode="auto">
          <a:xfrm>
            <a:off x="6350"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8">
            <a:extLst>
              <a:ext uri="{FF2B5EF4-FFF2-40B4-BE49-F238E27FC236}">
                <a16:creationId xmlns:a16="http://schemas.microsoft.com/office/drawing/2014/main" id="{D00240CB-A7ED-4CC7-911E-C3AE8C63A978}"/>
              </a:ext>
            </a:extLst>
          </p:cNvPr>
          <p:cNvSpPr>
            <a:spLocks noChangeArrowheads="1"/>
          </p:cNvSpPr>
          <p:nvPr/>
        </p:nvSpPr>
        <p:spPr bwMode="auto">
          <a:xfrm>
            <a:off x="6078538" y="4051064"/>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9">
            <a:extLst>
              <a:ext uri="{FF2B5EF4-FFF2-40B4-BE49-F238E27FC236}">
                <a16:creationId xmlns:a16="http://schemas.microsoft.com/office/drawing/2014/main" id="{C8075AF2-6A0A-45F1-85AC-A50AFD2036EE}"/>
              </a:ext>
            </a:extLst>
          </p:cNvPr>
          <p:cNvSpPr>
            <a:spLocks noChangeArrowheads="1"/>
          </p:cNvSpPr>
          <p:nvPr/>
        </p:nvSpPr>
        <p:spPr bwMode="auto">
          <a:xfrm>
            <a:off x="6350"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0">
            <a:extLst>
              <a:ext uri="{FF2B5EF4-FFF2-40B4-BE49-F238E27FC236}">
                <a16:creationId xmlns:a16="http://schemas.microsoft.com/office/drawing/2014/main" id="{A275FA3E-C906-4B3A-B603-AD9FD6EB0276}"/>
              </a:ext>
            </a:extLst>
          </p:cNvPr>
          <p:cNvSpPr>
            <a:spLocks noChangeArrowheads="1"/>
          </p:cNvSpPr>
          <p:nvPr/>
        </p:nvSpPr>
        <p:spPr bwMode="auto">
          <a:xfrm>
            <a:off x="6078538" y="4979752"/>
            <a:ext cx="6072188" cy="930275"/>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1">
            <a:extLst>
              <a:ext uri="{FF2B5EF4-FFF2-40B4-BE49-F238E27FC236}">
                <a16:creationId xmlns:a16="http://schemas.microsoft.com/office/drawing/2014/main" id="{80055AEF-2760-44F5-8540-88C169030861}"/>
              </a:ext>
            </a:extLst>
          </p:cNvPr>
          <p:cNvSpPr>
            <a:spLocks noChangeArrowheads="1"/>
          </p:cNvSpPr>
          <p:nvPr/>
        </p:nvSpPr>
        <p:spPr bwMode="auto">
          <a:xfrm>
            <a:off x="6350"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578FDAC9-46BF-4C21-BAE7-E3747600FF15}"/>
              </a:ext>
            </a:extLst>
          </p:cNvPr>
          <p:cNvSpPr>
            <a:spLocks noChangeArrowheads="1"/>
          </p:cNvSpPr>
          <p:nvPr/>
        </p:nvSpPr>
        <p:spPr bwMode="auto">
          <a:xfrm>
            <a:off x="6078538" y="5910027"/>
            <a:ext cx="6072188" cy="9286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C1B5B9E3-B326-4923-8B83-D5327FAA2B34}"/>
              </a:ext>
            </a:extLst>
          </p:cNvPr>
          <p:cNvSpPr>
            <a:spLocks noChangeShapeType="1"/>
          </p:cNvSpPr>
          <p:nvPr/>
        </p:nvSpPr>
        <p:spPr bwMode="auto">
          <a:xfrm>
            <a:off x="6078538"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4">
            <a:extLst>
              <a:ext uri="{FF2B5EF4-FFF2-40B4-BE49-F238E27FC236}">
                <a16:creationId xmlns:a16="http://schemas.microsoft.com/office/drawing/2014/main" id="{903C8B20-D9E8-4A12-8074-AB182072CEBA}"/>
              </a:ext>
            </a:extLst>
          </p:cNvPr>
          <p:cNvSpPr>
            <a:spLocks noChangeShapeType="1"/>
          </p:cNvSpPr>
          <p:nvPr/>
        </p:nvSpPr>
        <p:spPr bwMode="auto">
          <a:xfrm>
            <a:off x="0" y="1345964"/>
            <a:ext cx="1215707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5">
            <a:extLst>
              <a:ext uri="{FF2B5EF4-FFF2-40B4-BE49-F238E27FC236}">
                <a16:creationId xmlns:a16="http://schemas.microsoft.com/office/drawing/2014/main" id="{DBB1E010-161B-4122-B7A4-7C7CC9EB119D}"/>
              </a:ext>
            </a:extLst>
          </p:cNvPr>
          <p:cNvSpPr>
            <a:spLocks noChangeShapeType="1"/>
          </p:cNvSpPr>
          <p:nvPr/>
        </p:nvSpPr>
        <p:spPr bwMode="auto">
          <a:xfrm>
            <a:off x="0" y="19952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6">
            <a:extLst>
              <a:ext uri="{FF2B5EF4-FFF2-40B4-BE49-F238E27FC236}">
                <a16:creationId xmlns:a16="http://schemas.microsoft.com/office/drawing/2014/main" id="{C8A56C7F-840E-4F61-BFED-4F332F918200}"/>
              </a:ext>
            </a:extLst>
          </p:cNvPr>
          <p:cNvSpPr>
            <a:spLocks noChangeShapeType="1"/>
          </p:cNvSpPr>
          <p:nvPr/>
        </p:nvSpPr>
        <p:spPr bwMode="auto">
          <a:xfrm>
            <a:off x="0" y="237307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7">
            <a:extLst>
              <a:ext uri="{FF2B5EF4-FFF2-40B4-BE49-F238E27FC236}">
                <a16:creationId xmlns:a16="http://schemas.microsoft.com/office/drawing/2014/main" id="{DF565E78-3DAE-47D8-9638-09BD868C497D}"/>
              </a:ext>
            </a:extLst>
          </p:cNvPr>
          <p:cNvSpPr>
            <a:spLocks noChangeShapeType="1"/>
          </p:cNvSpPr>
          <p:nvPr/>
        </p:nvSpPr>
        <p:spPr bwMode="auto">
          <a:xfrm>
            <a:off x="0" y="30239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8">
            <a:extLst>
              <a:ext uri="{FF2B5EF4-FFF2-40B4-BE49-F238E27FC236}">
                <a16:creationId xmlns:a16="http://schemas.microsoft.com/office/drawing/2014/main" id="{AEB14F8C-B4BA-4188-858D-93F80B3621C9}"/>
              </a:ext>
            </a:extLst>
          </p:cNvPr>
          <p:cNvSpPr>
            <a:spLocks noChangeShapeType="1"/>
          </p:cNvSpPr>
          <p:nvPr/>
        </p:nvSpPr>
        <p:spPr bwMode="auto">
          <a:xfrm>
            <a:off x="0" y="340018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9">
            <a:extLst>
              <a:ext uri="{FF2B5EF4-FFF2-40B4-BE49-F238E27FC236}">
                <a16:creationId xmlns:a16="http://schemas.microsoft.com/office/drawing/2014/main" id="{790C93D9-CF25-4D45-A012-7549A78EA35B}"/>
              </a:ext>
            </a:extLst>
          </p:cNvPr>
          <p:cNvSpPr>
            <a:spLocks noChangeShapeType="1"/>
          </p:cNvSpPr>
          <p:nvPr/>
        </p:nvSpPr>
        <p:spPr bwMode="auto">
          <a:xfrm>
            <a:off x="0" y="405106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0">
            <a:extLst>
              <a:ext uri="{FF2B5EF4-FFF2-40B4-BE49-F238E27FC236}">
                <a16:creationId xmlns:a16="http://schemas.microsoft.com/office/drawing/2014/main" id="{B68A63B8-229B-42F8-8E3E-2488370755AA}"/>
              </a:ext>
            </a:extLst>
          </p:cNvPr>
          <p:cNvSpPr>
            <a:spLocks noChangeShapeType="1"/>
          </p:cNvSpPr>
          <p:nvPr/>
        </p:nvSpPr>
        <p:spPr bwMode="auto">
          <a:xfrm>
            <a:off x="0" y="4979752"/>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1">
            <a:extLst>
              <a:ext uri="{FF2B5EF4-FFF2-40B4-BE49-F238E27FC236}">
                <a16:creationId xmlns:a16="http://schemas.microsoft.com/office/drawing/2014/main" id="{EB475612-B20E-4DAE-A1F9-7E4AEA2F1B1D}"/>
              </a:ext>
            </a:extLst>
          </p:cNvPr>
          <p:cNvSpPr>
            <a:spLocks noChangeShapeType="1"/>
          </p:cNvSpPr>
          <p:nvPr/>
        </p:nvSpPr>
        <p:spPr bwMode="auto">
          <a:xfrm>
            <a:off x="0" y="5910027"/>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2">
            <a:extLst>
              <a:ext uri="{FF2B5EF4-FFF2-40B4-BE49-F238E27FC236}">
                <a16:creationId xmlns:a16="http://schemas.microsoft.com/office/drawing/2014/main" id="{FDCC68D4-1B71-4D15-AC43-0A7D5EB14788}"/>
              </a:ext>
            </a:extLst>
          </p:cNvPr>
          <p:cNvSpPr>
            <a:spLocks noChangeShapeType="1"/>
          </p:cNvSpPr>
          <p:nvPr/>
        </p:nvSpPr>
        <p:spPr bwMode="auto">
          <a:xfrm>
            <a:off x="6350"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3">
            <a:extLst>
              <a:ext uri="{FF2B5EF4-FFF2-40B4-BE49-F238E27FC236}">
                <a16:creationId xmlns:a16="http://schemas.microsoft.com/office/drawing/2014/main" id="{8A69EC1B-572E-4BE5-BD11-C84D0342C644}"/>
              </a:ext>
            </a:extLst>
          </p:cNvPr>
          <p:cNvSpPr>
            <a:spLocks noChangeShapeType="1"/>
          </p:cNvSpPr>
          <p:nvPr/>
        </p:nvSpPr>
        <p:spPr bwMode="auto">
          <a:xfrm>
            <a:off x="12150725" y="961789"/>
            <a:ext cx="0" cy="58832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4">
            <a:extLst>
              <a:ext uri="{FF2B5EF4-FFF2-40B4-BE49-F238E27FC236}">
                <a16:creationId xmlns:a16="http://schemas.microsoft.com/office/drawing/2014/main" id="{9D418D24-823B-4CAF-93D6-DFAF8C32951C}"/>
              </a:ext>
            </a:extLst>
          </p:cNvPr>
          <p:cNvSpPr>
            <a:spLocks noChangeShapeType="1"/>
          </p:cNvSpPr>
          <p:nvPr/>
        </p:nvSpPr>
        <p:spPr bwMode="auto">
          <a:xfrm>
            <a:off x="0" y="968139"/>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5">
            <a:extLst>
              <a:ext uri="{FF2B5EF4-FFF2-40B4-BE49-F238E27FC236}">
                <a16:creationId xmlns:a16="http://schemas.microsoft.com/office/drawing/2014/main" id="{A554B456-B21C-474C-B45D-8D3D9663D0B3}"/>
              </a:ext>
            </a:extLst>
          </p:cNvPr>
          <p:cNvSpPr>
            <a:spLocks noChangeShapeType="1"/>
          </p:cNvSpPr>
          <p:nvPr/>
        </p:nvSpPr>
        <p:spPr bwMode="auto">
          <a:xfrm>
            <a:off x="0" y="6838714"/>
            <a:ext cx="121570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36">
            <a:extLst>
              <a:ext uri="{FF2B5EF4-FFF2-40B4-BE49-F238E27FC236}">
                <a16:creationId xmlns:a16="http://schemas.microsoft.com/office/drawing/2014/main" id="{F487DBA7-BCD2-4547-812E-6DE39FBD0B7E}"/>
              </a:ext>
            </a:extLst>
          </p:cNvPr>
          <p:cNvSpPr>
            <a:spLocks noChangeArrowheads="1"/>
          </p:cNvSpPr>
          <p:nvPr/>
        </p:nvSpPr>
        <p:spPr bwMode="auto">
          <a:xfrm>
            <a:off x="2555875" y="1011002"/>
            <a:ext cx="109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Command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113554F2-5FC7-4307-A3B3-29AB487B7B11}"/>
              </a:ext>
            </a:extLst>
          </p:cNvPr>
          <p:cNvSpPr>
            <a:spLocks noChangeArrowheads="1"/>
          </p:cNvSpPr>
          <p:nvPr/>
        </p:nvSpPr>
        <p:spPr bwMode="auto">
          <a:xfrm>
            <a:off x="8570913" y="1011002"/>
            <a:ext cx="1204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Description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8">
            <a:extLst>
              <a:ext uri="{FF2B5EF4-FFF2-40B4-BE49-F238E27FC236}">
                <a16:creationId xmlns:a16="http://schemas.microsoft.com/office/drawing/2014/main" id="{E870404F-C9EB-4D6C-8ADC-53DAF5C8B4D2}"/>
              </a:ext>
            </a:extLst>
          </p:cNvPr>
          <p:cNvSpPr>
            <a:spLocks noChangeArrowheads="1"/>
          </p:cNvSpPr>
          <p:nvPr/>
        </p:nvSpPr>
        <p:spPr bwMode="auto">
          <a:xfrm>
            <a:off x="1609725" y="1552339"/>
            <a:ext cx="28950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clone https://...</a:t>
            </a:r>
            <a:endParaRPr kumimoji="0" lang="en-US" altLang="en-US" sz="1800" b="1" i="0" u="none" strike="noStrike" cap="none" normalizeH="0" baseline="0" dirty="0">
              <a:ln>
                <a:noFill/>
              </a:ln>
              <a:solidFill>
                <a:schemeClr val="tx1"/>
              </a:solidFill>
              <a:effectLst/>
            </a:endParaRPr>
          </a:p>
        </p:txBody>
      </p:sp>
      <p:sp>
        <p:nvSpPr>
          <p:cNvPr id="48" name="Rectangle 39">
            <a:extLst>
              <a:ext uri="{FF2B5EF4-FFF2-40B4-BE49-F238E27FC236}">
                <a16:creationId xmlns:a16="http://schemas.microsoft.com/office/drawing/2014/main" id="{F836B92F-6940-4258-A851-F42B2707A487}"/>
              </a:ext>
            </a:extLst>
          </p:cNvPr>
          <p:cNvSpPr>
            <a:spLocks noChangeArrowheads="1"/>
          </p:cNvSpPr>
          <p:nvPr/>
        </p:nvSpPr>
        <p:spPr bwMode="auto">
          <a:xfrm>
            <a:off x="6170613" y="1385652"/>
            <a:ext cx="561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Clones an existing repository from the web onto your local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0">
            <a:extLst>
              <a:ext uri="{FF2B5EF4-FFF2-40B4-BE49-F238E27FC236}">
                <a16:creationId xmlns:a16="http://schemas.microsoft.com/office/drawing/2014/main" id="{E01DA508-CED2-42DF-B590-0756D32BBC08}"/>
              </a:ext>
            </a:extLst>
          </p:cNvPr>
          <p:cNvSpPr>
            <a:spLocks noChangeArrowheads="1"/>
          </p:cNvSpPr>
          <p:nvPr/>
        </p:nvSpPr>
        <p:spPr bwMode="auto">
          <a:xfrm>
            <a:off x="6170613" y="1661877"/>
            <a:ext cx="973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machine.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1">
            <a:extLst>
              <a:ext uri="{FF2B5EF4-FFF2-40B4-BE49-F238E27FC236}">
                <a16:creationId xmlns:a16="http://schemas.microsoft.com/office/drawing/2014/main" id="{757FAC7F-C401-4A57-AD57-2F4E6BF8F58E}"/>
              </a:ext>
            </a:extLst>
          </p:cNvPr>
          <p:cNvSpPr>
            <a:spLocks noChangeArrowheads="1"/>
          </p:cNvSpPr>
          <p:nvPr/>
        </p:nvSpPr>
        <p:spPr bwMode="auto">
          <a:xfrm>
            <a:off x="1746250" y="2066689"/>
            <a:ext cx="26193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add filename(s)</a:t>
            </a:r>
            <a:endParaRPr kumimoji="0" lang="en-US" altLang="en-US" sz="1800" b="1" i="0" u="none" strike="noStrike" cap="none" normalizeH="0" baseline="0" dirty="0">
              <a:ln>
                <a:noFill/>
              </a:ln>
              <a:solidFill>
                <a:schemeClr val="tx1"/>
              </a:solidFill>
              <a:effectLst/>
            </a:endParaRPr>
          </a:p>
        </p:txBody>
      </p:sp>
      <p:sp>
        <p:nvSpPr>
          <p:cNvPr id="51" name="Rectangle 42">
            <a:extLst>
              <a:ext uri="{FF2B5EF4-FFF2-40B4-BE49-F238E27FC236}">
                <a16:creationId xmlns:a16="http://schemas.microsoft.com/office/drawing/2014/main" id="{E6061CDB-BDFB-42DC-92A4-C5833B107BFE}"/>
              </a:ext>
            </a:extLst>
          </p:cNvPr>
          <p:cNvSpPr>
            <a:spLocks noChangeArrowheads="1"/>
          </p:cNvSpPr>
          <p:nvPr/>
        </p:nvSpPr>
        <p:spPr bwMode="auto">
          <a:xfrm>
            <a:off x="6170613" y="2038114"/>
            <a:ext cx="2151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Adds a file to your git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3">
            <a:extLst>
              <a:ext uri="{FF2B5EF4-FFF2-40B4-BE49-F238E27FC236}">
                <a16:creationId xmlns:a16="http://schemas.microsoft.com/office/drawing/2014/main" id="{88DA5814-5F3A-4CBE-9AC4-813C55DA497D}"/>
              </a:ext>
            </a:extLst>
          </p:cNvPr>
          <p:cNvSpPr>
            <a:spLocks noChangeArrowheads="1"/>
          </p:cNvSpPr>
          <p:nvPr/>
        </p:nvSpPr>
        <p:spPr bwMode="auto">
          <a:xfrm>
            <a:off x="8197850" y="2038114"/>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F28DC6EB-70E8-48BB-89C0-97C9640CA157}"/>
              </a:ext>
            </a:extLst>
          </p:cNvPr>
          <p:cNvSpPr>
            <a:spLocks noChangeArrowheads="1"/>
          </p:cNvSpPr>
          <p:nvPr/>
        </p:nvSpPr>
        <p:spPr bwMode="auto">
          <a:xfrm>
            <a:off x="8688388" y="2038114"/>
            <a:ext cx="1951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 won’t commit yet!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45">
            <a:extLst>
              <a:ext uri="{FF2B5EF4-FFF2-40B4-BE49-F238E27FC236}">
                <a16:creationId xmlns:a16="http://schemas.microsoft.com/office/drawing/2014/main" id="{5CF60A15-97B8-4A83-9B7F-F06263F55A36}"/>
              </a:ext>
            </a:extLst>
          </p:cNvPr>
          <p:cNvSpPr>
            <a:spLocks noChangeArrowheads="1"/>
          </p:cNvSpPr>
          <p:nvPr/>
        </p:nvSpPr>
        <p:spPr bwMode="auto">
          <a:xfrm>
            <a:off x="2360613" y="2581039"/>
            <a:ext cx="13785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status</a:t>
            </a:r>
            <a:endParaRPr kumimoji="0" lang="en-US" altLang="en-US" sz="1800" b="1" i="0" u="none" strike="noStrike" cap="none" normalizeH="0" baseline="0" dirty="0">
              <a:ln>
                <a:noFill/>
              </a:ln>
              <a:solidFill>
                <a:schemeClr val="tx1"/>
              </a:solidFill>
              <a:effectLst/>
            </a:endParaRPr>
          </a:p>
        </p:txBody>
      </p:sp>
      <p:sp>
        <p:nvSpPr>
          <p:cNvPr id="55" name="Rectangle 46">
            <a:extLst>
              <a:ext uri="{FF2B5EF4-FFF2-40B4-BE49-F238E27FC236}">
                <a16:creationId xmlns:a16="http://schemas.microsoft.com/office/drawing/2014/main" id="{EBA0C2E3-40E5-43BB-93C8-3829B320CE39}"/>
              </a:ext>
            </a:extLst>
          </p:cNvPr>
          <p:cNvSpPr>
            <a:spLocks noChangeArrowheads="1"/>
          </p:cNvSpPr>
          <p:nvPr/>
        </p:nvSpPr>
        <p:spPr bwMode="auto">
          <a:xfrm>
            <a:off x="6170613" y="2415939"/>
            <a:ext cx="5929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Shows all the files that have been changed and displays which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7">
            <a:extLst>
              <a:ext uri="{FF2B5EF4-FFF2-40B4-BE49-F238E27FC236}">
                <a16:creationId xmlns:a16="http://schemas.microsoft.com/office/drawing/2014/main" id="{8145BBB8-A305-4F55-9E32-27636934B2E7}"/>
              </a:ext>
            </a:extLst>
          </p:cNvPr>
          <p:cNvSpPr>
            <a:spLocks noChangeArrowheads="1"/>
          </p:cNvSpPr>
          <p:nvPr/>
        </p:nvSpPr>
        <p:spPr bwMode="auto">
          <a:xfrm>
            <a:off x="6170613" y="2687402"/>
            <a:ext cx="282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files have been added to the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8">
            <a:extLst>
              <a:ext uri="{FF2B5EF4-FFF2-40B4-BE49-F238E27FC236}">
                <a16:creationId xmlns:a16="http://schemas.microsoft.com/office/drawing/2014/main" id="{8494B281-552D-4B23-8C58-99F3A16FCFE3}"/>
              </a:ext>
            </a:extLst>
          </p:cNvPr>
          <p:cNvSpPr>
            <a:spLocks noChangeArrowheads="1"/>
          </p:cNvSpPr>
          <p:nvPr/>
        </p:nvSpPr>
        <p:spPr bwMode="auto">
          <a:xfrm>
            <a:off x="8866188" y="2687402"/>
            <a:ext cx="615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9">
            <a:extLst>
              <a:ext uri="{FF2B5EF4-FFF2-40B4-BE49-F238E27FC236}">
                <a16:creationId xmlns:a16="http://schemas.microsoft.com/office/drawing/2014/main" id="{F3022106-E368-4557-86C0-2C8982CB4313}"/>
              </a:ext>
            </a:extLst>
          </p:cNvPr>
          <p:cNvSpPr>
            <a:spLocks noChangeArrowheads="1"/>
          </p:cNvSpPr>
          <p:nvPr/>
        </p:nvSpPr>
        <p:spPr bwMode="auto">
          <a:xfrm>
            <a:off x="9358313" y="2687402"/>
            <a:ext cx="17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0">
            <a:extLst>
              <a:ext uri="{FF2B5EF4-FFF2-40B4-BE49-F238E27FC236}">
                <a16:creationId xmlns:a16="http://schemas.microsoft.com/office/drawing/2014/main" id="{618ADD43-2C75-4B90-914C-2F2EF4FD8C46}"/>
              </a:ext>
            </a:extLst>
          </p:cNvPr>
          <p:cNvSpPr>
            <a:spLocks noChangeArrowheads="1"/>
          </p:cNvSpPr>
          <p:nvPr/>
        </p:nvSpPr>
        <p:spPr bwMode="auto">
          <a:xfrm>
            <a:off x="860425" y="3093802"/>
            <a:ext cx="1654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restore </a:t>
            </a:r>
            <a:endParaRPr kumimoji="0" lang="en-US" altLang="en-US" sz="1800" b="1" i="0" u="none" strike="noStrike" cap="none" normalizeH="0" baseline="0" dirty="0">
              <a:ln>
                <a:noFill/>
              </a:ln>
              <a:solidFill>
                <a:schemeClr val="tx1"/>
              </a:solidFill>
              <a:effectLst/>
            </a:endParaRPr>
          </a:p>
        </p:txBody>
      </p:sp>
      <p:sp>
        <p:nvSpPr>
          <p:cNvPr id="60" name="Rectangle 51">
            <a:extLst>
              <a:ext uri="{FF2B5EF4-FFF2-40B4-BE49-F238E27FC236}">
                <a16:creationId xmlns:a16="http://schemas.microsoft.com/office/drawing/2014/main" id="{0A0E148B-79D6-4AE7-92E8-30EE6B549A29}"/>
              </a:ext>
            </a:extLst>
          </p:cNvPr>
          <p:cNvSpPr>
            <a:spLocks noChangeArrowheads="1"/>
          </p:cNvSpPr>
          <p:nvPr/>
        </p:nvSpPr>
        <p:spPr bwMode="auto">
          <a:xfrm>
            <a:off x="2498725" y="3093802"/>
            <a:ext cx="1378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a:t>
            </a:r>
            <a:endParaRPr kumimoji="0" lang="en-US" altLang="en-US" sz="1800" b="1" i="0" u="none" strike="noStrike" cap="none" normalizeH="0" baseline="0" dirty="0">
              <a:ln>
                <a:noFill/>
              </a:ln>
              <a:solidFill>
                <a:schemeClr val="tx1"/>
              </a:solidFill>
              <a:effectLst/>
            </a:endParaRPr>
          </a:p>
        </p:txBody>
      </p:sp>
      <p:sp>
        <p:nvSpPr>
          <p:cNvPr id="61" name="Rectangle 52">
            <a:extLst>
              <a:ext uri="{FF2B5EF4-FFF2-40B4-BE49-F238E27FC236}">
                <a16:creationId xmlns:a16="http://schemas.microsoft.com/office/drawing/2014/main" id="{25ABC0A3-7BF8-420D-AA1D-86FC39395B2C}"/>
              </a:ext>
            </a:extLst>
          </p:cNvPr>
          <p:cNvSpPr>
            <a:spLocks noChangeArrowheads="1"/>
          </p:cNvSpPr>
          <p:nvPr/>
        </p:nvSpPr>
        <p:spPr bwMode="auto">
          <a:xfrm>
            <a:off x="2635250" y="3093802"/>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53">
            <a:extLst>
              <a:ext uri="{FF2B5EF4-FFF2-40B4-BE49-F238E27FC236}">
                <a16:creationId xmlns:a16="http://schemas.microsoft.com/office/drawing/2014/main" id="{BBD8B156-0519-4FE4-A86C-96A964090E73}"/>
              </a:ext>
            </a:extLst>
          </p:cNvPr>
          <p:cNvSpPr>
            <a:spLocks noChangeArrowheads="1"/>
          </p:cNvSpPr>
          <p:nvPr/>
        </p:nvSpPr>
        <p:spPr bwMode="auto">
          <a:xfrm>
            <a:off x="2770188" y="3093802"/>
            <a:ext cx="24814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staged filename(s)</a:t>
            </a:r>
            <a:endParaRPr kumimoji="0" lang="en-US" altLang="en-US" sz="1800" b="1" i="0" u="none" strike="noStrike" cap="none" normalizeH="0" baseline="0" dirty="0">
              <a:ln>
                <a:noFill/>
              </a:ln>
              <a:solidFill>
                <a:schemeClr val="tx1"/>
              </a:solidFill>
              <a:effectLst/>
            </a:endParaRPr>
          </a:p>
        </p:txBody>
      </p:sp>
      <p:sp>
        <p:nvSpPr>
          <p:cNvPr id="63" name="Rectangle 54">
            <a:extLst>
              <a:ext uri="{FF2B5EF4-FFF2-40B4-BE49-F238E27FC236}">
                <a16:creationId xmlns:a16="http://schemas.microsoft.com/office/drawing/2014/main" id="{1534FF76-7670-4D9D-80B1-38E366D6E1FB}"/>
              </a:ext>
            </a:extLst>
          </p:cNvPr>
          <p:cNvSpPr>
            <a:spLocks noChangeArrowheads="1"/>
          </p:cNvSpPr>
          <p:nvPr/>
        </p:nvSpPr>
        <p:spPr bwMode="auto">
          <a:xfrm>
            <a:off x="6170613" y="3063639"/>
            <a:ext cx="2944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Removes a file from the stage.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4" name="Rectangle 55">
            <a:extLst>
              <a:ext uri="{FF2B5EF4-FFF2-40B4-BE49-F238E27FC236}">
                <a16:creationId xmlns:a16="http://schemas.microsoft.com/office/drawing/2014/main" id="{D768BDE3-E229-4E2D-8EB3-BE91E8CC7BFE}"/>
              </a:ext>
            </a:extLst>
          </p:cNvPr>
          <p:cNvSpPr>
            <a:spLocks noChangeArrowheads="1"/>
          </p:cNvSpPr>
          <p:nvPr/>
        </p:nvSpPr>
        <p:spPr bwMode="auto">
          <a:xfrm>
            <a:off x="1746250" y="3608152"/>
            <a:ext cx="26193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rm filenames(s)</a:t>
            </a:r>
            <a:endParaRPr kumimoji="0" lang="en-US" altLang="en-US" sz="1800" b="1" i="0" u="none" strike="noStrike" cap="none" normalizeH="0" baseline="0" dirty="0">
              <a:ln>
                <a:noFill/>
              </a:ln>
              <a:solidFill>
                <a:schemeClr val="tx1"/>
              </a:solidFill>
              <a:effectLst/>
            </a:endParaRPr>
          </a:p>
        </p:txBody>
      </p:sp>
      <p:sp>
        <p:nvSpPr>
          <p:cNvPr id="65" name="Rectangle 56">
            <a:extLst>
              <a:ext uri="{FF2B5EF4-FFF2-40B4-BE49-F238E27FC236}">
                <a16:creationId xmlns:a16="http://schemas.microsoft.com/office/drawing/2014/main" id="{7E41337A-E9B5-450E-8E46-EBA2E33E7980}"/>
              </a:ext>
            </a:extLst>
          </p:cNvPr>
          <p:cNvSpPr>
            <a:spLocks noChangeArrowheads="1"/>
          </p:cNvSpPr>
          <p:nvPr/>
        </p:nvSpPr>
        <p:spPr bwMode="auto">
          <a:xfrm>
            <a:off x="6170613" y="3443052"/>
            <a:ext cx="5538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Removes a previously committed file from the repository.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7">
            <a:extLst>
              <a:ext uri="{FF2B5EF4-FFF2-40B4-BE49-F238E27FC236}">
                <a16:creationId xmlns:a16="http://schemas.microsoft.com/office/drawing/2014/main" id="{8DB756B2-15EF-40CF-81D9-73293C0C11D8}"/>
              </a:ext>
            </a:extLst>
          </p:cNvPr>
          <p:cNvSpPr>
            <a:spLocks noChangeArrowheads="1"/>
          </p:cNvSpPr>
          <p:nvPr/>
        </p:nvSpPr>
        <p:spPr bwMode="auto">
          <a:xfrm>
            <a:off x="6170613" y="3717689"/>
            <a:ext cx="3068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Won’t commit the deletion yet!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8">
            <a:extLst>
              <a:ext uri="{FF2B5EF4-FFF2-40B4-BE49-F238E27FC236}">
                <a16:creationId xmlns:a16="http://schemas.microsoft.com/office/drawing/2014/main" id="{7DDE50A6-1C70-47F9-8973-21E99557D602}"/>
              </a:ext>
            </a:extLst>
          </p:cNvPr>
          <p:cNvSpPr>
            <a:spLocks noChangeArrowheads="1"/>
          </p:cNvSpPr>
          <p:nvPr/>
        </p:nvSpPr>
        <p:spPr bwMode="auto">
          <a:xfrm>
            <a:off x="1201738" y="4395552"/>
            <a:ext cx="15164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commit </a:t>
            </a:r>
            <a:endParaRPr kumimoji="0" lang="en-US" altLang="en-US" sz="1800" b="1" i="0" u="none" strike="noStrike" cap="none" normalizeH="0" baseline="0" dirty="0">
              <a:ln>
                <a:noFill/>
              </a:ln>
              <a:solidFill>
                <a:schemeClr val="tx1"/>
              </a:solidFill>
              <a:effectLst/>
            </a:endParaRPr>
          </a:p>
        </p:txBody>
      </p:sp>
      <p:sp>
        <p:nvSpPr>
          <p:cNvPr id="68" name="Rectangle 59">
            <a:extLst>
              <a:ext uri="{FF2B5EF4-FFF2-40B4-BE49-F238E27FC236}">
                <a16:creationId xmlns:a16="http://schemas.microsoft.com/office/drawing/2014/main" id="{53E6F6BC-FB54-45D1-AD86-109BDADC59E5}"/>
              </a:ext>
            </a:extLst>
          </p:cNvPr>
          <p:cNvSpPr>
            <a:spLocks noChangeArrowheads="1"/>
          </p:cNvSpPr>
          <p:nvPr/>
        </p:nvSpPr>
        <p:spPr bwMode="auto">
          <a:xfrm>
            <a:off x="2701925" y="4395552"/>
            <a:ext cx="1378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a:t>
            </a:r>
            <a:endParaRPr kumimoji="0" lang="en-US" altLang="en-US" sz="1800" b="1" i="0" u="none" strike="noStrike" cap="none" normalizeH="0" baseline="0" dirty="0">
              <a:ln>
                <a:noFill/>
              </a:ln>
              <a:solidFill>
                <a:schemeClr val="tx1"/>
              </a:solidFill>
              <a:effectLst/>
            </a:endParaRPr>
          </a:p>
        </p:txBody>
      </p:sp>
      <p:sp>
        <p:nvSpPr>
          <p:cNvPr id="69" name="Rectangle 60">
            <a:extLst>
              <a:ext uri="{FF2B5EF4-FFF2-40B4-BE49-F238E27FC236}">
                <a16:creationId xmlns:a16="http://schemas.microsoft.com/office/drawing/2014/main" id="{242AA424-C022-4393-A587-0952D95434D9}"/>
              </a:ext>
            </a:extLst>
          </p:cNvPr>
          <p:cNvSpPr>
            <a:spLocks noChangeArrowheads="1"/>
          </p:cNvSpPr>
          <p:nvPr/>
        </p:nvSpPr>
        <p:spPr bwMode="auto">
          <a:xfrm>
            <a:off x="2840038" y="4395552"/>
            <a:ext cx="2067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m “description”</a:t>
            </a:r>
            <a:endParaRPr kumimoji="0" lang="en-US" altLang="en-US" sz="1800" b="1" i="0" u="none" strike="noStrike" cap="none" normalizeH="0" baseline="0" dirty="0">
              <a:ln>
                <a:noFill/>
              </a:ln>
              <a:solidFill>
                <a:schemeClr val="tx1"/>
              </a:solidFill>
              <a:effectLst/>
            </a:endParaRPr>
          </a:p>
        </p:txBody>
      </p:sp>
      <p:sp>
        <p:nvSpPr>
          <p:cNvPr id="70" name="Rectangle 61">
            <a:extLst>
              <a:ext uri="{FF2B5EF4-FFF2-40B4-BE49-F238E27FC236}">
                <a16:creationId xmlns:a16="http://schemas.microsoft.com/office/drawing/2014/main" id="{179FE97D-8DD3-4152-96A2-96AE82287D37}"/>
              </a:ext>
            </a:extLst>
          </p:cNvPr>
          <p:cNvSpPr>
            <a:spLocks noChangeArrowheads="1"/>
          </p:cNvSpPr>
          <p:nvPr/>
        </p:nvSpPr>
        <p:spPr bwMode="auto">
          <a:xfrm>
            <a:off x="6170613" y="4093927"/>
            <a:ext cx="5124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Creates a version control checkpoint. This is the most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2">
            <a:extLst>
              <a:ext uri="{FF2B5EF4-FFF2-40B4-BE49-F238E27FC236}">
                <a16:creationId xmlns:a16="http://schemas.microsoft.com/office/drawing/2014/main" id="{097BCE25-309E-41EC-928E-5AAF292D4EF8}"/>
              </a:ext>
            </a:extLst>
          </p:cNvPr>
          <p:cNvSpPr>
            <a:spLocks noChangeArrowheads="1"/>
          </p:cNvSpPr>
          <p:nvPr/>
        </p:nvSpPr>
        <p:spPr bwMode="auto">
          <a:xfrm>
            <a:off x="6170613" y="4365389"/>
            <a:ext cx="5819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important operation! Does not push changes to the web yet,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3">
            <a:extLst>
              <a:ext uri="{FF2B5EF4-FFF2-40B4-BE49-F238E27FC236}">
                <a16:creationId xmlns:a16="http://schemas.microsoft.com/office/drawing/2014/main" id="{48CA28FD-500C-477D-9C1A-4DAA8D051B43}"/>
              </a:ext>
            </a:extLst>
          </p:cNvPr>
          <p:cNvSpPr>
            <a:spLocks noChangeArrowheads="1"/>
          </p:cNvSpPr>
          <p:nvPr/>
        </p:nvSpPr>
        <p:spPr bwMode="auto">
          <a:xfrm>
            <a:off x="6170613" y="4641614"/>
            <a:ext cx="2065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only commits locally.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4">
            <a:extLst>
              <a:ext uri="{FF2B5EF4-FFF2-40B4-BE49-F238E27FC236}">
                <a16:creationId xmlns:a16="http://schemas.microsoft.com/office/drawing/2014/main" id="{8BDF6FC4-A08E-4685-9067-A200DCF89475}"/>
              </a:ext>
            </a:extLst>
          </p:cNvPr>
          <p:cNvSpPr>
            <a:spLocks noChangeArrowheads="1"/>
          </p:cNvSpPr>
          <p:nvPr/>
        </p:nvSpPr>
        <p:spPr bwMode="auto">
          <a:xfrm>
            <a:off x="2497138" y="5327414"/>
            <a:ext cx="1102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push</a:t>
            </a:r>
            <a:endParaRPr kumimoji="0" lang="en-US" altLang="en-US" sz="1800" b="1" i="0" u="none" strike="noStrike" cap="none" normalizeH="0" baseline="0" dirty="0">
              <a:ln>
                <a:noFill/>
              </a:ln>
              <a:solidFill>
                <a:schemeClr val="tx1"/>
              </a:solidFill>
              <a:effectLst/>
            </a:endParaRPr>
          </a:p>
        </p:txBody>
      </p:sp>
      <p:sp>
        <p:nvSpPr>
          <p:cNvPr id="74" name="Rectangle 65">
            <a:extLst>
              <a:ext uri="{FF2B5EF4-FFF2-40B4-BE49-F238E27FC236}">
                <a16:creationId xmlns:a16="http://schemas.microsoft.com/office/drawing/2014/main" id="{2B44E918-2F02-40B7-B4C3-1C6BA353D9CC}"/>
              </a:ext>
            </a:extLst>
          </p:cNvPr>
          <p:cNvSpPr>
            <a:spLocks noChangeArrowheads="1"/>
          </p:cNvSpPr>
          <p:nvPr/>
        </p:nvSpPr>
        <p:spPr bwMode="auto">
          <a:xfrm>
            <a:off x="6170613" y="5022614"/>
            <a:ext cx="5565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Pushes committed changes to the web. This might involve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6">
            <a:extLst>
              <a:ext uri="{FF2B5EF4-FFF2-40B4-BE49-F238E27FC236}">
                <a16:creationId xmlns:a16="http://schemas.microsoft.com/office/drawing/2014/main" id="{71DCB2A7-77DE-4788-B8A6-A1401A28D7AE}"/>
              </a:ext>
            </a:extLst>
          </p:cNvPr>
          <p:cNvSpPr>
            <a:spLocks noChangeArrowheads="1"/>
          </p:cNvSpPr>
          <p:nvPr/>
        </p:nvSpPr>
        <p:spPr bwMode="auto">
          <a:xfrm>
            <a:off x="6170613" y="5297252"/>
            <a:ext cx="6002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merging if your local version and the web version modified the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7">
            <a:extLst>
              <a:ext uri="{FF2B5EF4-FFF2-40B4-BE49-F238E27FC236}">
                <a16:creationId xmlns:a16="http://schemas.microsoft.com/office/drawing/2014/main" id="{5E58CAA7-55E9-4D4E-9B72-88E9E2868C23}"/>
              </a:ext>
            </a:extLst>
          </p:cNvPr>
          <p:cNvSpPr>
            <a:spLocks noChangeArrowheads="1"/>
          </p:cNvSpPr>
          <p:nvPr/>
        </p:nvSpPr>
        <p:spPr bwMode="auto">
          <a:xfrm>
            <a:off x="6170613" y="5571889"/>
            <a:ext cx="1012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8">
            <a:extLst>
              <a:ext uri="{FF2B5EF4-FFF2-40B4-BE49-F238E27FC236}">
                <a16:creationId xmlns:a16="http://schemas.microsoft.com/office/drawing/2014/main" id="{CEF762C5-0413-43C0-BB7D-8229A9FE8DF3}"/>
              </a:ext>
            </a:extLst>
          </p:cNvPr>
          <p:cNvSpPr>
            <a:spLocks noChangeArrowheads="1"/>
          </p:cNvSpPr>
          <p:nvPr/>
        </p:nvSpPr>
        <p:spPr bwMode="auto">
          <a:xfrm>
            <a:off x="2497138" y="6256102"/>
            <a:ext cx="1102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ourier New" panose="02070309020205020404" pitchFamily="49" charset="0"/>
              </a:rPr>
              <a:t>git pull</a:t>
            </a:r>
            <a:endParaRPr kumimoji="0" lang="en-US" altLang="en-US" sz="1800" b="1" i="0" u="none" strike="noStrike" cap="none" normalizeH="0" baseline="0" dirty="0">
              <a:ln>
                <a:noFill/>
              </a:ln>
              <a:solidFill>
                <a:schemeClr val="tx1"/>
              </a:solidFill>
              <a:effectLst/>
            </a:endParaRPr>
          </a:p>
        </p:txBody>
      </p:sp>
      <p:sp>
        <p:nvSpPr>
          <p:cNvPr id="78" name="Rectangle 69">
            <a:extLst>
              <a:ext uri="{FF2B5EF4-FFF2-40B4-BE49-F238E27FC236}">
                <a16:creationId xmlns:a16="http://schemas.microsoft.com/office/drawing/2014/main" id="{A88D0FF0-29D0-43E3-8A59-F0947C60C4C3}"/>
              </a:ext>
            </a:extLst>
          </p:cNvPr>
          <p:cNvSpPr>
            <a:spLocks noChangeArrowheads="1"/>
          </p:cNvSpPr>
          <p:nvPr/>
        </p:nvSpPr>
        <p:spPr bwMode="auto">
          <a:xfrm>
            <a:off x="6170613" y="5949714"/>
            <a:ext cx="59705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Updates your repository with the latest commit from the web.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0">
            <a:extLst>
              <a:ext uri="{FF2B5EF4-FFF2-40B4-BE49-F238E27FC236}">
                <a16:creationId xmlns:a16="http://schemas.microsoft.com/office/drawing/2014/main" id="{405B7CF1-3C3D-4139-A674-1025C48E88F1}"/>
              </a:ext>
            </a:extLst>
          </p:cNvPr>
          <p:cNvSpPr>
            <a:spLocks noChangeArrowheads="1"/>
          </p:cNvSpPr>
          <p:nvPr/>
        </p:nvSpPr>
        <p:spPr bwMode="auto">
          <a:xfrm>
            <a:off x="6170613" y="6224352"/>
            <a:ext cx="5600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Might involve merging if the web version and local version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1">
            <a:extLst>
              <a:ext uri="{FF2B5EF4-FFF2-40B4-BE49-F238E27FC236}">
                <a16:creationId xmlns:a16="http://schemas.microsoft.com/office/drawing/2014/main" id="{583538A5-3689-45A8-8463-824ADBB2E57B}"/>
              </a:ext>
            </a:extLst>
          </p:cNvPr>
          <p:cNvSpPr>
            <a:spLocks noChangeArrowheads="1"/>
          </p:cNvSpPr>
          <p:nvPr/>
        </p:nvSpPr>
        <p:spPr bwMode="auto">
          <a:xfrm>
            <a:off x="6170613" y="6500577"/>
            <a:ext cx="2262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modified the same 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Rounded Corners 80">
            <a:extLst>
              <a:ext uri="{FF2B5EF4-FFF2-40B4-BE49-F238E27FC236}">
                <a16:creationId xmlns:a16="http://schemas.microsoft.com/office/drawing/2014/main" id="{22F383AF-C91B-61E5-665E-6A2EEC2E1C23}"/>
              </a:ext>
            </a:extLst>
          </p:cNvPr>
          <p:cNvSpPr/>
          <p:nvPr/>
        </p:nvSpPr>
        <p:spPr>
          <a:xfrm>
            <a:off x="3358527" y="93048"/>
            <a:ext cx="5823898" cy="818177"/>
          </a:xfrm>
          <a:prstGeom prst="roundRect">
            <a:avLst>
              <a:gd name="adj" fmla="val 483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   Using Git! The essential commands</a:t>
            </a:r>
          </a:p>
        </p:txBody>
      </p:sp>
      <p:sp>
        <p:nvSpPr>
          <p:cNvPr id="82" name="Oval 81">
            <a:extLst>
              <a:ext uri="{FF2B5EF4-FFF2-40B4-BE49-F238E27FC236}">
                <a16:creationId xmlns:a16="http://schemas.microsoft.com/office/drawing/2014/main" id="{9D69CEC5-8CC5-9443-F03A-D7815ECBF1B0}"/>
              </a:ext>
            </a:extLst>
          </p:cNvPr>
          <p:cNvSpPr/>
          <p:nvPr/>
        </p:nvSpPr>
        <p:spPr>
          <a:xfrm>
            <a:off x="2917129" y="93574"/>
            <a:ext cx="857598" cy="8518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0713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fade">
                                      <p:cBhvr>
                                        <p:cTn id="128" dur="500"/>
                                        <p:tgtEl>
                                          <p:spTgt spid="6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500"/>
                                        <p:tgtEl>
                                          <p:spTgt spid="7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fade">
                                      <p:cBhvr>
                                        <p:cTn id="148" dur="500"/>
                                        <p:tgtEl>
                                          <p:spTgt spid="29"/>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77"/>
                                        </p:tgtEl>
                                        <p:attrNameLst>
                                          <p:attrName>style.visibility</p:attrName>
                                        </p:attrNameLst>
                                      </p:cBhvr>
                                      <p:to>
                                        <p:strVal val="visible"/>
                                      </p:to>
                                    </p:set>
                                    <p:animEffect transition="in" filter="fade">
                                      <p:cBhvr>
                                        <p:cTn id="153" dur="500"/>
                                        <p:tgtEl>
                                          <p:spTgt spid="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fade">
                                      <p:cBhvr>
                                        <p:cTn id="156" dur="500"/>
                                        <p:tgtEl>
                                          <p:spTgt spid="3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8"/>
                                        </p:tgtEl>
                                        <p:attrNameLst>
                                          <p:attrName>style.visibility</p:attrName>
                                        </p:attrNameLst>
                                      </p:cBhvr>
                                      <p:to>
                                        <p:strVal val="visible"/>
                                      </p:to>
                                    </p:set>
                                    <p:animEffect transition="in" filter="fade">
                                      <p:cBhvr>
                                        <p:cTn id="159" dur="500"/>
                                        <p:tgtEl>
                                          <p:spTgt spid="7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fade">
                                      <p:cBhvr>
                                        <p:cTn id="162" dur="500"/>
                                        <p:tgtEl>
                                          <p:spTgt spid="7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fade">
                                      <p:cBhvr>
                                        <p:cTn id="168" dur="500"/>
                                        <p:tgtEl>
                                          <p:spTgt spid="31"/>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82"/>
                                        </p:tgtEl>
                                        <p:attrNameLst>
                                          <p:attrName>style.visibility</p:attrName>
                                        </p:attrNameLst>
                                      </p:cBhvr>
                                      <p:to>
                                        <p:strVal val="visible"/>
                                      </p:to>
                                    </p:set>
                                    <p:animEffect transition="in" filter="fade">
                                      <p:cBhvr>
                                        <p:cTn id="173" dur="500"/>
                                        <p:tgtEl>
                                          <p:spTgt spid="82"/>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7"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animBg="1"/>
      <p:bldP spid="8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432F7DB4-8914-4CA0-AF4E-F606B55CE2DB}"/>
              </a:ext>
            </a:extLst>
          </p:cNvPr>
          <p:cNvSpPr>
            <a:spLocks noGrp="1"/>
          </p:cNvSpPr>
          <p:nvPr>
            <p:ph type="title"/>
          </p:nvPr>
        </p:nvSpPr>
        <p:spPr>
          <a:xfrm>
            <a:off x="643467" y="130997"/>
            <a:ext cx="10905066" cy="856150"/>
          </a:xfrm>
        </p:spPr>
        <p:txBody>
          <a:bodyPr>
            <a:normAutofit/>
          </a:bodyPr>
          <a:lstStyle/>
          <a:p>
            <a:pPr algn="ctr"/>
            <a:r>
              <a:rPr lang="en-US" sz="3600" dirty="0"/>
              <a:t>Links to helpful tutorials!</a:t>
            </a:r>
          </a:p>
        </p:txBody>
      </p:sp>
      <p:sp>
        <p:nvSpPr>
          <p:cNvPr id="13" name="TextBox 12">
            <a:extLst>
              <a:ext uri="{FF2B5EF4-FFF2-40B4-BE49-F238E27FC236}">
                <a16:creationId xmlns:a16="http://schemas.microsoft.com/office/drawing/2014/main" id="{AF1A5A5B-330B-EDA4-B030-69A30CD54A03}"/>
              </a:ext>
            </a:extLst>
          </p:cNvPr>
          <p:cNvSpPr txBox="1"/>
          <p:nvPr/>
        </p:nvSpPr>
        <p:spPr>
          <a:xfrm>
            <a:off x="2048436" y="1201175"/>
            <a:ext cx="8736106" cy="5724644"/>
          </a:xfrm>
          <a:prstGeom prst="rect">
            <a:avLst/>
          </a:prstGeom>
          <a:noFill/>
        </p:spPr>
        <p:txBody>
          <a:bodyPr wrap="square">
            <a:spAutoFit/>
          </a:bodyPr>
          <a:lstStyle/>
          <a:p>
            <a:pPr marL="285750" indent="-285750">
              <a:buFont typeface="Arial" panose="020B0604020202020204" pitchFamily="34" charset="0"/>
              <a:buChar char="•"/>
            </a:pPr>
            <a:r>
              <a:rPr lang="en-US" sz="2400" dirty="0"/>
              <a:t>Great YouTube video covering basics: </a:t>
            </a:r>
            <a:r>
              <a:rPr lang="en-US" sz="2400" dirty="0">
                <a:hlinkClick r:id="rId2"/>
              </a:rPr>
              <a:t>https://www.youtube.com/watch?v=HVsySz-h9r4</a:t>
            </a:r>
            <a:endParaRPr lang="en-US" sz="2400" dirty="0"/>
          </a:p>
          <a:p>
            <a:endParaRPr lang="en-US" sz="2400" dirty="0"/>
          </a:p>
          <a:p>
            <a:pPr marL="285750" indent="-285750">
              <a:buFont typeface="Arial" panose="020B0604020202020204" pitchFamily="34" charset="0"/>
              <a:buChar char="•"/>
            </a:pPr>
            <a:r>
              <a:rPr lang="en-US" sz="2400" dirty="0"/>
              <a:t>Learn Git Branching - Very fun and interactive tutorial! </a:t>
            </a:r>
            <a:r>
              <a:rPr lang="en-US" sz="2400" dirty="0">
                <a:hlinkClick r:id="rId3"/>
              </a:rPr>
              <a:t>https://learngitbranching.js.org/</a:t>
            </a:r>
            <a:r>
              <a:rPr lang="en-US" sz="2400" dirty="0"/>
              <a:t> </a:t>
            </a:r>
          </a:p>
          <a:p>
            <a:endParaRPr lang="en-US" sz="2400" dirty="0"/>
          </a:p>
          <a:p>
            <a:pPr marL="285750" indent="-285750">
              <a:buFont typeface="Arial" panose="020B0604020202020204" pitchFamily="34" charset="0"/>
              <a:buChar char="•"/>
            </a:pPr>
            <a:r>
              <a:rPr lang="en-US" sz="2400" dirty="0"/>
              <a:t>Tutorial from GitLab: </a:t>
            </a:r>
            <a:r>
              <a:rPr lang="en-US" sz="2400" dirty="0">
                <a:hlinkClick r:id="rId4"/>
              </a:rPr>
              <a:t>https://lab.github.com/</a:t>
            </a:r>
            <a:endParaRPr lang="en-US" sz="2400" dirty="0"/>
          </a:p>
          <a:p>
            <a:endParaRPr lang="en-US" sz="2400" dirty="0"/>
          </a:p>
          <a:p>
            <a:pPr marL="285750" indent="-285750">
              <a:buFont typeface="Arial" panose="020B0604020202020204" pitchFamily="34" charset="0"/>
              <a:buChar char="•"/>
            </a:pPr>
            <a:r>
              <a:rPr lang="en-US" sz="2400" dirty="0"/>
              <a:t>How to write a great git commit message: </a:t>
            </a:r>
            <a:r>
              <a:rPr lang="en-US" sz="2400" dirty="0">
                <a:hlinkClick r:id="rId5"/>
              </a:rPr>
              <a:t>https://cbea.ms/git-commit/</a:t>
            </a:r>
            <a:endParaRPr lang="en-US" sz="2400"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7" name="TextBox 16">
            <a:extLst>
              <a:ext uri="{FF2B5EF4-FFF2-40B4-BE49-F238E27FC236}">
                <a16:creationId xmlns:a16="http://schemas.microsoft.com/office/drawing/2014/main" id="{63DF64E0-D83B-F1CF-BA5B-27C47ED1A323}"/>
              </a:ext>
            </a:extLst>
          </p:cNvPr>
          <p:cNvSpPr txBox="1"/>
          <p:nvPr/>
        </p:nvSpPr>
        <p:spPr>
          <a:xfrm>
            <a:off x="502206" y="5466495"/>
            <a:ext cx="10930623" cy="1015663"/>
          </a:xfrm>
          <a:prstGeom prst="rect">
            <a:avLst/>
          </a:prstGeom>
          <a:solidFill>
            <a:schemeClr val="accent1">
              <a:lumMod val="20000"/>
              <a:lumOff val="80000"/>
            </a:schemeClr>
          </a:solidFill>
        </p:spPr>
        <p:txBody>
          <a:bodyPr wrap="square" rtlCol="0">
            <a:spAutoFit/>
          </a:bodyPr>
          <a:lstStyle/>
          <a:p>
            <a:pPr algn="ctr"/>
            <a:r>
              <a:rPr lang="en-US" sz="2800" dirty="0"/>
              <a:t>Slides and links are currently available on our GitHub! </a:t>
            </a:r>
          </a:p>
          <a:p>
            <a:pPr algn="ctr"/>
            <a:r>
              <a:rPr lang="en-US" sz="3200" b="1" dirty="0"/>
              <a:t>https://github.com/learn-bioinformatics/why_use_github</a:t>
            </a:r>
          </a:p>
        </p:txBody>
      </p:sp>
    </p:spTree>
    <p:extLst>
      <p:ext uri="{BB962C8B-B14F-4D97-AF65-F5344CB8AC3E}">
        <p14:creationId xmlns:p14="http://schemas.microsoft.com/office/powerpoint/2010/main" val="3273024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B2D291-F930-B367-D878-53667B42320B}"/>
                  </a:ext>
                </a:extLst>
              </p14:cNvPr>
              <p14:cNvContentPartPr/>
              <p14:nvPr/>
            </p14:nvContentPartPr>
            <p14:xfrm>
              <a:off x="588614" y="553618"/>
              <a:ext cx="1800" cy="360"/>
            </p14:xfrm>
          </p:contentPart>
        </mc:Choice>
        <mc:Fallback xmlns="">
          <p:pic>
            <p:nvPicPr>
              <p:cNvPr id="4" name="Ink 3">
                <a:extLst>
                  <a:ext uri="{FF2B5EF4-FFF2-40B4-BE49-F238E27FC236}">
                    <a16:creationId xmlns:a16="http://schemas.microsoft.com/office/drawing/2014/main" id="{BAB2D291-F930-B367-D878-53667B42320B}"/>
                  </a:ext>
                </a:extLst>
              </p:cNvPr>
              <p:cNvPicPr/>
              <p:nvPr/>
            </p:nvPicPr>
            <p:blipFill>
              <a:blip r:embed="rId3"/>
              <a:stretch>
                <a:fillRect/>
              </a:stretch>
            </p:blipFill>
            <p:spPr>
              <a:xfrm>
                <a:off x="579974" y="544618"/>
                <a:ext cx="19440" cy="18000"/>
              </a:xfrm>
              <a:prstGeom prst="rect">
                <a:avLst/>
              </a:prstGeom>
            </p:spPr>
          </p:pic>
        </mc:Fallback>
      </mc:AlternateContent>
      <p:pic>
        <p:nvPicPr>
          <p:cNvPr id="13" name="Picture 12" descr="A picture containing graphical user interface&#10;&#10;Description automatically generated">
            <a:extLst>
              <a:ext uri="{FF2B5EF4-FFF2-40B4-BE49-F238E27FC236}">
                <a16:creationId xmlns:a16="http://schemas.microsoft.com/office/drawing/2014/main" id="{2DE81653-95CF-11A4-471E-CDE895E5E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56317"/>
            <a:ext cx="12192000" cy="4063350"/>
          </a:xfrm>
          <a:prstGeom prst="rect">
            <a:avLst/>
          </a:prstGeom>
        </p:spPr>
      </p:pic>
      <p:sp>
        <p:nvSpPr>
          <p:cNvPr id="17" name="TextBox 16">
            <a:extLst>
              <a:ext uri="{FF2B5EF4-FFF2-40B4-BE49-F238E27FC236}">
                <a16:creationId xmlns:a16="http://schemas.microsoft.com/office/drawing/2014/main" id="{1C98684D-DFF4-C9C5-677C-9CF466F3C07B}"/>
              </a:ext>
            </a:extLst>
          </p:cNvPr>
          <p:cNvSpPr txBox="1"/>
          <p:nvPr/>
        </p:nvSpPr>
        <p:spPr>
          <a:xfrm>
            <a:off x="1706921" y="5981974"/>
            <a:ext cx="8778157" cy="830997"/>
          </a:xfrm>
          <a:prstGeom prst="rect">
            <a:avLst/>
          </a:prstGeom>
          <a:noFill/>
        </p:spPr>
        <p:txBody>
          <a:bodyPr wrap="square">
            <a:spAutoFit/>
          </a:bodyPr>
          <a:lstStyle/>
          <a:p>
            <a:pPr marL="0" marR="0">
              <a:spcBef>
                <a:spcPts val="0"/>
              </a:spcBef>
              <a:spcAft>
                <a:spcPts val="0"/>
              </a:spcAft>
            </a:pPr>
            <a:r>
              <a:rPr lang="en-US" sz="2400" i="1" dirty="0">
                <a:effectLst/>
                <a:ea typeface="Calibri" panose="020F0502020204030204" pitchFamily="34" charset="0"/>
              </a:rPr>
              <a:t>Furthering scientific discoveries at OMRF by empowering all willing individuals to acquire, expand and share their bioinformatics abilities.</a:t>
            </a:r>
            <a:endParaRPr lang="en-US" sz="2800" dirty="0">
              <a:effectLst/>
              <a:ea typeface="Calibri" panose="020F0502020204030204" pitchFamily="34" charset="0"/>
            </a:endParaRPr>
          </a:p>
        </p:txBody>
      </p:sp>
      <p:sp>
        <p:nvSpPr>
          <p:cNvPr id="19" name="Title 1">
            <a:extLst>
              <a:ext uri="{FF2B5EF4-FFF2-40B4-BE49-F238E27FC236}">
                <a16:creationId xmlns:a16="http://schemas.microsoft.com/office/drawing/2014/main" id="{970BF548-6891-3E79-3236-F873D91B7DBE}"/>
              </a:ext>
            </a:extLst>
          </p:cNvPr>
          <p:cNvSpPr>
            <a:spLocks noGrp="1"/>
          </p:cNvSpPr>
          <p:nvPr>
            <p:ph type="title"/>
          </p:nvPr>
        </p:nvSpPr>
        <p:spPr>
          <a:xfrm>
            <a:off x="453881" y="142910"/>
            <a:ext cx="10722932" cy="1101827"/>
          </a:xfrm>
        </p:spPr>
        <p:txBody>
          <a:bodyPr>
            <a:noAutofit/>
          </a:bodyPr>
          <a:lstStyle/>
          <a:p>
            <a:pPr algn="ctr"/>
            <a:r>
              <a:rPr lang="en-US" sz="3600" dirty="0"/>
              <a:t>We are here to help!</a:t>
            </a:r>
            <a:br>
              <a:rPr lang="en-US" sz="3600" dirty="0"/>
            </a:br>
            <a:r>
              <a:rPr lang="en-US" sz="1600" dirty="0"/>
              <a:t>Website: </a:t>
            </a:r>
            <a:r>
              <a:rPr lang="en-US" sz="1600" dirty="0">
                <a:hlinkClick r:id="rId5"/>
              </a:rPr>
              <a:t>https://learn-bioinformatics.lan.omrf.org/</a:t>
            </a:r>
            <a:br>
              <a:rPr lang="en-US" sz="1600" dirty="0">
                <a:hlinkClick r:id="rId5"/>
              </a:rPr>
            </a:br>
            <a:r>
              <a:rPr lang="en-US" sz="1600" dirty="0"/>
              <a:t>Booking: </a:t>
            </a:r>
            <a:r>
              <a:rPr lang="en-US" sz="1600" dirty="0">
                <a:hlinkClick r:id="rId6"/>
              </a:rPr>
              <a:t>https://outlook.office365.com/owa/calendar/LearnBioinformaticsTest@okmedres.onmicrosoft.com/bookings/</a:t>
            </a:r>
            <a:endParaRPr lang="en-US" sz="2400" dirty="0"/>
          </a:p>
        </p:txBody>
      </p:sp>
      <p:sp>
        <p:nvSpPr>
          <p:cNvPr id="21" name="Title 1">
            <a:extLst>
              <a:ext uri="{FF2B5EF4-FFF2-40B4-BE49-F238E27FC236}">
                <a16:creationId xmlns:a16="http://schemas.microsoft.com/office/drawing/2014/main" id="{BD9EB878-7A44-C663-5497-129831B7A88A}"/>
              </a:ext>
            </a:extLst>
          </p:cNvPr>
          <p:cNvSpPr txBox="1">
            <a:spLocks/>
          </p:cNvSpPr>
          <p:nvPr/>
        </p:nvSpPr>
        <p:spPr>
          <a:xfrm>
            <a:off x="581889" y="1173618"/>
            <a:ext cx="10722932" cy="7538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Sign up for a 15-minute GitHub Setup appointment!</a:t>
            </a:r>
            <a:endParaRPr lang="en-US" sz="2400" dirty="0"/>
          </a:p>
        </p:txBody>
      </p:sp>
    </p:spTree>
    <p:extLst>
      <p:ext uri="{BB962C8B-B14F-4D97-AF65-F5344CB8AC3E}">
        <p14:creationId xmlns:p14="http://schemas.microsoft.com/office/powerpoint/2010/main" val="285483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225C5F85-9891-458A-A976-C7DAA5E3F922}"/>
              </a:ext>
            </a:extLst>
          </p:cNvPr>
          <p:cNvSpPr>
            <a:spLocks noGrp="1"/>
          </p:cNvSpPr>
          <p:nvPr>
            <p:ph type="title"/>
          </p:nvPr>
        </p:nvSpPr>
        <p:spPr>
          <a:xfrm>
            <a:off x="3492582" y="792090"/>
            <a:ext cx="2495543" cy="646331"/>
          </a:xfrm>
        </p:spPr>
        <p:txBody>
          <a:bodyPr>
            <a:normAutofit/>
          </a:bodyPr>
          <a:lstStyle/>
          <a:p>
            <a:pPr algn="ctr"/>
            <a:r>
              <a:rPr lang="en-US" sz="3600" b="1" dirty="0"/>
              <a:t>Usability</a:t>
            </a:r>
            <a:endParaRPr lang="en-US" sz="3600" dirty="0"/>
          </a:p>
        </p:txBody>
      </p:sp>
      <p:sp>
        <p:nvSpPr>
          <p:cNvPr id="15" name="Title 1">
            <a:extLst>
              <a:ext uri="{FF2B5EF4-FFF2-40B4-BE49-F238E27FC236}">
                <a16:creationId xmlns:a16="http://schemas.microsoft.com/office/drawing/2014/main" id="{68B3CEC2-5718-4639-819C-F5922E781D71}"/>
              </a:ext>
            </a:extLst>
          </p:cNvPr>
          <p:cNvSpPr txBox="1">
            <a:spLocks/>
          </p:cNvSpPr>
          <p:nvPr/>
        </p:nvSpPr>
        <p:spPr>
          <a:xfrm>
            <a:off x="643467" y="5610287"/>
            <a:ext cx="10905066" cy="111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All four problems can be solved by using GitHub.</a:t>
            </a:r>
          </a:p>
        </p:txBody>
      </p:sp>
      <p:sp>
        <p:nvSpPr>
          <p:cNvPr id="18" name="TextBox 17">
            <a:extLst>
              <a:ext uri="{FF2B5EF4-FFF2-40B4-BE49-F238E27FC236}">
                <a16:creationId xmlns:a16="http://schemas.microsoft.com/office/drawing/2014/main" id="{E12E6C47-17AB-4DC6-9059-D470A426F21F}"/>
              </a:ext>
            </a:extLst>
          </p:cNvPr>
          <p:cNvSpPr txBox="1"/>
          <p:nvPr/>
        </p:nvSpPr>
        <p:spPr>
          <a:xfrm>
            <a:off x="7053013" y="792090"/>
            <a:ext cx="3093264" cy="646331"/>
          </a:xfrm>
          <a:prstGeom prst="rect">
            <a:avLst/>
          </a:prstGeom>
          <a:noFill/>
        </p:spPr>
        <p:txBody>
          <a:bodyPr wrap="square">
            <a:spAutoFit/>
          </a:bodyPr>
          <a:lstStyle/>
          <a:p>
            <a:r>
              <a:rPr lang="en-US" sz="3600" b="1" dirty="0">
                <a:latin typeface="+mj-lt"/>
              </a:rPr>
              <a:t>Reproducibility</a:t>
            </a:r>
            <a:endParaRPr lang="en-US" sz="3600" dirty="0">
              <a:latin typeface="+mj-lt"/>
            </a:endParaRPr>
          </a:p>
        </p:txBody>
      </p:sp>
      <p:sp>
        <p:nvSpPr>
          <p:cNvPr id="19" name="Title 1">
            <a:extLst>
              <a:ext uri="{FF2B5EF4-FFF2-40B4-BE49-F238E27FC236}">
                <a16:creationId xmlns:a16="http://schemas.microsoft.com/office/drawing/2014/main" id="{D07BF973-F2BF-47FC-93F8-EA21D7AC12F6}"/>
              </a:ext>
            </a:extLst>
          </p:cNvPr>
          <p:cNvSpPr txBox="1">
            <a:spLocks/>
          </p:cNvSpPr>
          <p:nvPr/>
        </p:nvSpPr>
        <p:spPr>
          <a:xfrm>
            <a:off x="1797085" y="2106601"/>
            <a:ext cx="1254128" cy="6284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Local</a:t>
            </a:r>
            <a:endParaRPr lang="en-US" sz="3600" dirty="0"/>
          </a:p>
        </p:txBody>
      </p:sp>
      <p:sp>
        <p:nvSpPr>
          <p:cNvPr id="20" name="Title 1">
            <a:extLst>
              <a:ext uri="{FF2B5EF4-FFF2-40B4-BE49-F238E27FC236}">
                <a16:creationId xmlns:a16="http://schemas.microsoft.com/office/drawing/2014/main" id="{BD5D7783-799F-45FB-8FD3-68EB5E40C633}"/>
              </a:ext>
            </a:extLst>
          </p:cNvPr>
          <p:cNvSpPr txBox="1">
            <a:spLocks/>
          </p:cNvSpPr>
          <p:nvPr/>
        </p:nvSpPr>
        <p:spPr>
          <a:xfrm>
            <a:off x="1624386" y="3968884"/>
            <a:ext cx="1513728" cy="62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Global</a:t>
            </a:r>
            <a:endParaRPr lang="en-US" sz="3600" dirty="0"/>
          </a:p>
        </p:txBody>
      </p:sp>
      <p:cxnSp>
        <p:nvCxnSpPr>
          <p:cNvPr id="5" name="Straight Connector 4">
            <a:extLst>
              <a:ext uri="{FF2B5EF4-FFF2-40B4-BE49-F238E27FC236}">
                <a16:creationId xmlns:a16="http://schemas.microsoft.com/office/drawing/2014/main" id="{2197AB4D-93B1-4D3C-885C-F7626246F61C}"/>
              </a:ext>
            </a:extLst>
          </p:cNvPr>
          <p:cNvCxnSpPr>
            <a:cxnSpLocks/>
          </p:cNvCxnSpPr>
          <p:nvPr/>
        </p:nvCxnSpPr>
        <p:spPr>
          <a:xfrm flipV="1">
            <a:off x="1814512" y="1476376"/>
            <a:ext cx="8562975" cy="175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6F284-D486-421D-8996-6C2EF61B12AE}"/>
              </a:ext>
            </a:extLst>
          </p:cNvPr>
          <p:cNvCxnSpPr>
            <a:cxnSpLocks/>
          </p:cNvCxnSpPr>
          <p:nvPr/>
        </p:nvCxnSpPr>
        <p:spPr>
          <a:xfrm flipV="1">
            <a:off x="3166818" y="947938"/>
            <a:ext cx="0" cy="42146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F81834-10BE-4FFE-B26D-AA8B6DECCD40}"/>
              </a:ext>
            </a:extLst>
          </p:cNvPr>
          <p:cNvCxnSpPr>
            <a:cxnSpLocks/>
          </p:cNvCxnSpPr>
          <p:nvPr/>
        </p:nvCxnSpPr>
        <p:spPr>
          <a:xfrm flipV="1">
            <a:off x="6524624" y="911352"/>
            <a:ext cx="0" cy="42511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C8753A-F80E-4F3A-9A45-E1287D61883E}"/>
              </a:ext>
            </a:extLst>
          </p:cNvPr>
          <p:cNvCxnSpPr>
            <a:cxnSpLocks/>
          </p:cNvCxnSpPr>
          <p:nvPr/>
        </p:nvCxnSpPr>
        <p:spPr>
          <a:xfrm flipH="1">
            <a:off x="1821180" y="3350737"/>
            <a:ext cx="85563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443BD2-9235-4EDF-9F87-579DEB4772BD}"/>
              </a:ext>
            </a:extLst>
          </p:cNvPr>
          <p:cNvCxnSpPr>
            <a:cxnSpLocks/>
          </p:cNvCxnSpPr>
          <p:nvPr/>
        </p:nvCxnSpPr>
        <p:spPr>
          <a:xfrm flipH="1" flipV="1">
            <a:off x="1851660" y="5117905"/>
            <a:ext cx="8525827" cy="446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A73D04-36CC-4C80-8DF0-42B562C15AA3}"/>
              </a:ext>
            </a:extLst>
          </p:cNvPr>
          <p:cNvCxnSpPr>
            <a:cxnSpLocks/>
          </p:cNvCxnSpPr>
          <p:nvPr/>
        </p:nvCxnSpPr>
        <p:spPr>
          <a:xfrm flipV="1">
            <a:off x="10377487" y="947938"/>
            <a:ext cx="0" cy="42479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CF92A8-7AD4-4944-9102-A0EBC2DB58B0}"/>
              </a:ext>
            </a:extLst>
          </p:cNvPr>
          <p:cNvSpPr txBox="1"/>
          <p:nvPr/>
        </p:nvSpPr>
        <p:spPr>
          <a:xfrm>
            <a:off x="3306152" y="1735503"/>
            <a:ext cx="3051213" cy="1323439"/>
          </a:xfrm>
          <a:prstGeom prst="rect">
            <a:avLst/>
          </a:prstGeom>
          <a:noFill/>
        </p:spPr>
        <p:txBody>
          <a:bodyPr wrap="square" rtlCol="0">
            <a:spAutoFit/>
          </a:bodyPr>
          <a:lstStyle/>
          <a:p>
            <a:pPr algn="ctr"/>
            <a:r>
              <a:rPr lang="en-US" sz="2000" dirty="0"/>
              <a:t>Can your own lab currently use and build upon the code if the code writer leaves?</a:t>
            </a:r>
          </a:p>
        </p:txBody>
      </p:sp>
      <p:sp>
        <p:nvSpPr>
          <p:cNvPr id="38" name="TextBox 37">
            <a:extLst>
              <a:ext uri="{FF2B5EF4-FFF2-40B4-BE49-F238E27FC236}">
                <a16:creationId xmlns:a16="http://schemas.microsoft.com/office/drawing/2014/main" id="{1FCCD6BD-0B81-4307-BD94-60BF033320BD}"/>
              </a:ext>
            </a:extLst>
          </p:cNvPr>
          <p:cNvSpPr txBox="1"/>
          <p:nvPr/>
        </p:nvSpPr>
        <p:spPr>
          <a:xfrm>
            <a:off x="6850329" y="1705093"/>
            <a:ext cx="3166816" cy="1323439"/>
          </a:xfrm>
          <a:prstGeom prst="rect">
            <a:avLst/>
          </a:prstGeom>
          <a:noFill/>
        </p:spPr>
        <p:txBody>
          <a:bodyPr wrap="square" rtlCol="0">
            <a:spAutoFit/>
          </a:bodyPr>
          <a:lstStyle/>
          <a:p>
            <a:pPr algn="ctr"/>
            <a:r>
              <a:rPr lang="en-US" sz="2000" dirty="0"/>
              <a:t>Can your lab reproduce the analysis and rebuild all figures from raw data if the code writer leaves? </a:t>
            </a:r>
          </a:p>
        </p:txBody>
      </p:sp>
      <p:sp>
        <p:nvSpPr>
          <p:cNvPr id="40" name="TextBox 39">
            <a:extLst>
              <a:ext uri="{FF2B5EF4-FFF2-40B4-BE49-F238E27FC236}">
                <a16:creationId xmlns:a16="http://schemas.microsoft.com/office/drawing/2014/main" id="{CD8C8065-F236-41AB-B527-8FAC726E7586}"/>
              </a:ext>
            </a:extLst>
          </p:cNvPr>
          <p:cNvSpPr txBox="1"/>
          <p:nvPr/>
        </p:nvSpPr>
        <p:spPr>
          <a:xfrm>
            <a:off x="3321131" y="3808394"/>
            <a:ext cx="3036234" cy="707886"/>
          </a:xfrm>
          <a:prstGeom prst="rect">
            <a:avLst/>
          </a:prstGeom>
          <a:noFill/>
        </p:spPr>
        <p:txBody>
          <a:bodyPr wrap="square" rtlCol="0">
            <a:spAutoFit/>
          </a:bodyPr>
          <a:lstStyle/>
          <a:p>
            <a:pPr algn="ctr"/>
            <a:r>
              <a:rPr lang="en-US" sz="2000" dirty="0"/>
              <a:t>Can anyone download, use, and build upon your code?</a:t>
            </a:r>
          </a:p>
        </p:txBody>
      </p:sp>
      <p:sp>
        <p:nvSpPr>
          <p:cNvPr id="41" name="TextBox 40">
            <a:extLst>
              <a:ext uri="{FF2B5EF4-FFF2-40B4-BE49-F238E27FC236}">
                <a16:creationId xmlns:a16="http://schemas.microsoft.com/office/drawing/2014/main" id="{2D310760-23AE-4331-8A61-9FCD0E030ABE}"/>
              </a:ext>
            </a:extLst>
          </p:cNvPr>
          <p:cNvSpPr txBox="1"/>
          <p:nvPr/>
        </p:nvSpPr>
        <p:spPr>
          <a:xfrm>
            <a:off x="6739349" y="3731065"/>
            <a:ext cx="3470878" cy="1015663"/>
          </a:xfrm>
          <a:prstGeom prst="rect">
            <a:avLst/>
          </a:prstGeom>
          <a:noFill/>
        </p:spPr>
        <p:txBody>
          <a:bodyPr wrap="square" rtlCol="0">
            <a:spAutoFit/>
          </a:bodyPr>
          <a:lstStyle/>
          <a:p>
            <a:pPr algn="ctr"/>
            <a:r>
              <a:rPr lang="en-US" sz="2000" dirty="0"/>
              <a:t>Can anyone find your raw data and code, and reproduce your analysis and figures?</a:t>
            </a:r>
          </a:p>
        </p:txBody>
      </p:sp>
    </p:spTree>
    <p:extLst>
      <p:ext uri="{BB962C8B-B14F-4D97-AF65-F5344CB8AC3E}">
        <p14:creationId xmlns:p14="http://schemas.microsoft.com/office/powerpoint/2010/main" val="2678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CD7F82-D19F-4670-96D2-AC79C4D374E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800" b="1" kern="1200" dirty="0">
                <a:solidFill>
                  <a:srgbClr val="080808"/>
                </a:solidFill>
                <a:latin typeface="+mj-lt"/>
                <a:ea typeface="+mj-ea"/>
                <a:cs typeface="+mj-cs"/>
              </a:rPr>
              <a:t>What is GitHub?</a:t>
            </a:r>
          </a:p>
        </p:txBody>
      </p:sp>
      <p:sp>
        <p:nvSpPr>
          <p:cNvPr id="43" name="Rectangle 4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BCF3415A-50D5-439B-8997-0DF0E550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039" y="1643190"/>
            <a:ext cx="1891922" cy="790033"/>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64CE7FA-721F-4B50-B91C-F7250F7B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89" y="4248801"/>
            <a:ext cx="2216823" cy="1246963"/>
          </a:xfrm>
          <a:prstGeom prst="rect">
            <a:avLst/>
          </a:prstGeom>
        </p:spPr>
      </p:pic>
    </p:spTree>
    <p:extLst>
      <p:ext uri="{BB962C8B-B14F-4D97-AF65-F5344CB8AC3E}">
        <p14:creationId xmlns:p14="http://schemas.microsoft.com/office/powerpoint/2010/main" val="49189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1202578"/>
            <a:ext cx="12192000" cy="4817222"/>
          </a:xfrm>
        </p:spPr>
        <p:txBody>
          <a:bodyPr>
            <a:normAutofit/>
          </a:bodyPr>
          <a:lstStyle/>
          <a:p>
            <a:pPr algn="ctr"/>
            <a:r>
              <a:rPr lang="en-US" sz="4000" b="1" dirty="0"/>
              <a:t>Git</a:t>
            </a:r>
            <a:r>
              <a:rPr lang="en-US" sz="4000" dirty="0"/>
              <a:t> is a version control software that lets you save checkpoints of your work. Git runs locally.</a:t>
            </a:r>
            <a:br>
              <a:rPr lang="en-US" sz="4000" dirty="0"/>
            </a:br>
            <a:br>
              <a:rPr lang="en-US" sz="4000" dirty="0"/>
            </a:br>
            <a:br>
              <a:rPr lang="en-US" sz="4000" dirty="0"/>
            </a:br>
            <a:br>
              <a:rPr lang="en-US" sz="4000" dirty="0"/>
            </a:br>
            <a:br>
              <a:rPr lang="en-US" sz="4000" dirty="0"/>
            </a:br>
            <a:r>
              <a:rPr lang="en-US" sz="4000" b="1" dirty="0"/>
              <a:t>GitHub</a:t>
            </a:r>
            <a:r>
              <a:rPr lang="en-US" sz="4000" dirty="0"/>
              <a:t> is an online home for your Git projects.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Logo, icon&#10;&#10;Description automatically generated">
            <a:extLst>
              <a:ext uri="{FF2B5EF4-FFF2-40B4-BE49-F238E27FC236}">
                <a16:creationId xmlns:a16="http://schemas.microsoft.com/office/drawing/2014/main" id="{434745AF-327C-4D50-AF54-71E0C3CDC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8" y="838200"/>
            <a:ext cx="1891922" cy="790033"/>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AF045442-DF28-49EE-ACF9-601614683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88" y="3611189"/>
            <a:ext cx="2216823" cy="1246963"/>
          </a:xfrm>
          <a:prstGeom prst="rect">
            <a:avLst/>
          </a:prstGeom>
        </p:spPr>
      </p:pic>
    </p:spTree>
    <p:extLst>
      <p:ext uri="{BB962C8B-B14F-4D97-AF65-F5344CB8AC3E}">
        <p14:creationId xmlns:p14="http://schemas.microsoft.com/office/powerpoint/2010/main" val="358996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0" y="320372"/>
            <a:ext cx="12192000" cy="1135737"/>
          </a:xfrm>
        </p:spPr>
        <p:txBody>
          <a:bodyPr>
            <a:normAutofit/>
          </a:bodyPr>
          <a:lstStyle/>
          <a:p>
            <a:pPr algn="ctr"/>
            <a:r>
              <a:rPr lang="en-US" sz="3600" dirty="0"/>
              <a:t>Core Features of using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4977178" y="1662133"/>
            <a:ext cx="2237643" cy="2100153"/>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Version</a:t>
            </a:r>
          </a:p>
          <a:p>
            <a:pPr algn="ctr"/>
            <a:r>
              <a:rPr lang="en-US"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6095999" y="2712209"/>
            <a:ext cx="2237643" cy="2100153"/>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Collaboration</a:t>
            </a:r>
          </a:p>
        </p:txBody>
      </p:sp>
      <p:sp>
        <p:nvSpPr>
          <p:cNvPr id="15" name="Diamond 14">
            <a:extLst>
              <a:ext uri="{FF2B5EF4-FFF2-40B4-BE49-F238E27FC236}">
                <a16:creationId xmlns:a16="http://schemas.microsoft.com/office/drawing/2014/main" id="{20DA517A-84D5-46AF-9D22-661916D3B3D5}"/>
              </a:ext>
            </a:extLst>
          </p:cNvPr>
          <p:cNvSpPr/>
          <p:nvPr/>
        </p:nvSpPr>
        <p:spPr>
          <a:xfrm>
            <a:off x="4977178" y="3762285"/>
            <a:ext cx="2237643" cy="210015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Reproducibility</a:t>
            </a:r>
          </a:p>
        </p:txBody>
      </p:sp>
      <p:sp>
        <p:nvSpPr>
          <p:cNvPr id="17" name="Diamond 16">
            <a:extLst>
              <a:ext uri="{FF2B5EF4-FFF2-40B4-BE49-F238E27FC236}">
                <a16:creationId xmlns:a16="http://schemas.microsoft.com/office/drawing/2014/main" id="{5DBA5994-9834-4427-B825-864FB07528D1}"/>
              </a:ext>
            </a:extLst>
          </p:cNvPr>
          <p:cNvSpPr/>
          <p:nvPr/>
        </p:nvSpPr>
        <p:spPr>
          <a:xfrm>
            <a:off x="3858355" y="2712208"/>
            <a:ext cx="2237643" cy="210015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dirty="0"/>
              <a:t>Code</a:t>
            </a:r>
          </a:p>
          <a:p>
            <a:pPr algn="ctr"/>
            <a:r>
              <a:rPr lang="en-US" dirty="0"/>
              <a:t>Organization</a:t>
            </a:r>
          </a:p>
        </p:txBody>
      </p:sp>
    </p:spTree>
    <p:extLst>
      <p:ext uri="{BB962C8B-B14F-4D97-AF65-F5344CB8AC3E}">
        <p14:creationId xmlns:p14="http://schemas.microsoft.com/office/powerpoint/2010/main" val="22370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217744"/>
            <a:ext cx="10905066" cy="717821"/>
          </a:xfrm>
        </p:spPr>
        <p:txBody>
          <a:bodyPr>
            <a:normAutofit/>
          </a:bodyPr>
          <a:lstStyle/>
          <a:p>
            <a:pPr algn="ctr"/>
            <a:r>
              <a:rPr lang="en-US" sz="3600" dirty="0"/>
              <a:t>Features of Git + GitHub</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Diamond 5">
            <a:extLst>
              <a:ext uri="{FF2B5EF4-FFF2-40B4-BE49-F238E27FC236}">
                <a16:creationId xmlns:a16="http://schemas.microsoft.com/office/drawing/2014/main" id="{0F3815D2-9392-4966-BE61-74A830E59542}"/>
              </a:ext>
            </a:extLst>
          </p:cNvPr>
          <p:cNvSpPr/>
          <p:nvPr/>
        </p:nvSpPr>
        <p:spPr>
          <a:xfrm>
            <a:off x="1014060" y="935565"/>
            <a:ext cx="1438235" cy="1349864"/>
          </a:xfrm>
          <a:prstGeom prst="diamon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Version</a:t>
            </a:r>
          </a:p>
          <a:p>
            <a:pPr algn="ctr"/>
            <a:r>
              <a:rPr lang="en-US" sz="1600" dirty="0"/>
              <a:t>Control</a:t>
            </a:r>
          </a:p>
        </p:txBody>
      </p:sp>
      <p:sp>
        <p:nvSpPr>
          <p:cNvPr id="13" name="Diamond 12">
            <a:extLst>
              <a:ext uri="{FF2B5EF4-FFF2-40B4-BE49-F238E27FC236}">
                <a16:creationId xmlns:a16="http://schemas.microsoft.com/office/drawing/2014/main" id="{CBDD1D9B-B996-4E73-84C6-0318B0312B86}"/>
              </a:ext>
            </a:extLst>
          </p:cNvPr>
          <p:cNvSpPr/>
          <p:nvPr/>
        </p:nvSpPr>
        <p:spPr>
          <a:xfrm>
            <a:off x="1014059" y="2314111"/>
            <a:ext cx="1438235" cy="1349864"/>
          </a:xfrm>
          <a:prstGeom prst="diamon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Collaboration</a:t>
            </a:r>
            <a:endParaRPr lang="en-US" dirty="0"/>
          </a:p>
        </p:txBody>
      </p:sp>
      <p:sp>
        <p:nvSpPr>
          <p:cNvPr id="15" name="Diamond 14">
            <a:extLst>
              <a:ext uri="{FF2B5EF4-FFF2-40B4-BE49-F238E27FC236}">
                <a16:creationId xmlns:a16="http://schemas.microsoft.com/office/drawing/2014/main" id="{20DA517A-84D5-46AF-9D22-661916D3B3D5}"/>
              </a:ext>
            </a:extLst>
          </p:cNvPr>
          <p:cNvSpPr/>
          <p:nvPr/>
        </p:nvSpPr>
        <p:spPr>
          <a:xfrm>
            <a:off x="1000735" y="5098551"/>
            <a:ext cx="1465472" cy="1388410"/>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Reproducibility</a:t>
            </a:r>
            <a:endParaRPr lang="en-US" dirty="0"/>
          </a:p>
        </p:txBody>
      </p:sp>
      <p:sp>
        <p:nvSpPr>
          <p:cNvPr id="17" name="Diamond 16">
            <a:extLst>
              <a:ext uri="{FF2B5EF4-FFF2-40B4-BE49-F238E27FC236}">
                <a16:creationId xmlns:a16="http://schemas.microsoft.com/office/drawing/2014/main" id="{5DBA5994-9834-4427-B825-864FB07528D1}"/>
              </a:ext>
            </a:extLst>
          </p:cNvPr>
          <p:cNvSpPr/>
          <p:nvPr/>
        </p:nvSpPr>
        <p:spPr>
          <a:xfrm>
            <a:off x="1014058" y="3692657"/>
            <a:ext cx="1438236" cy="134986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600" dirty="0"/>
              <a:t>Code</a:t>
            </a:r>
          </a:p>
          <a:p>
            <a:pPr algn="ctr"/>
            <a:r>
              <a:rPr lang="en-US" sz="1600" dirty="0"/>
              <a:t>Organization</a:t>
            </a:r>
          </a:p>
        </p:txBody>
      </p:sp>
      <p:sp>
        <p:nvSpPr>
          <p:cNvPr id="4" name="TextBox 3">
            <a:extLst>
              <a:ext uri="{FF2B5EF4-FFF2-40B4-BE49-F238E27FC236}">
                <a16:creationId xmlns:a16="http://schemas.microsoft.com/office/drawing/2014/main" id="{D43E66B7-7945-42B7-ABFF-9E72A7A813BA}"/>
              </a:ext>
            </a:extLst>
          </p:cNvPr>
          <p:cNvSpPr txBox="1"/>
          <p:nvPr/>
        </p:nvSpPr>
        <p:spPr>
          <a:xfrm>
            <a:off x="2822888" y="1261625"/>
            <a:ext cx="8011800" cy="707886"/>
          </a:xfrm>
          <a:prstGeom prst="rect">
            <a:avLst/>
          </a:prstGeom>
          <a:noFill/>
        </p:spPr>
        <p:txBody>
          <a:bodyPr wrap="square" rtlCol="0">
            <a:spAutoFit/>
          </a:bodyPr>
          <a:lstStyle/>
          <a:p>
            <a:r>
              <a:rPr lang="en-US" sz="2000" dirty="0"/>
              <a:t>Maintains old versions of code – shows you specifically what changed between each version.</a:t>
            </a:r>
          </a:p>
        </p:txBody>
      </p:sp>
      <p:sp>
        <p:nvSpPr>
          <p:cNvPr id="18" name="TextBox 17">
            <a:extLst>
              <a:ext uri="{FF2B5EF4-FFF2-40B4-BE49-F238E27FC236}">
                <a16:creationId xmlns:a16="http://schemas.microsoft.com/office/drawing/2014/main" id="{694E1407-E018-4069-9BDD-3773FCE8074A}"/>
              </a:ext>
            </a:extLst>
          </p:cNvPr>
          <p:cNvSpPr txBox="1"/>
          <p:nvPr/>
        </p:nvSpPr>
        <p:spPr>
          <a:xfrm>
            <a:off x="2822888" y="3859757"/>
            <a:ext cx="8011800" cy="1015663"/>
          </a:xfrm>
          <a:prstGeom prst="rect">
            <a:avLst/>
          </a:prstGeom>
          <a:noFill/>
        </p:spPr>
        <p:txBody>
          <a:bodyPr wrap="square" rtlCol="0">
            <a:spAutoFit/>
          </a:bodyPr>
          <a:lstStyle/>
          <a:p>
            <a:r>
              <a:rPr lang="en-US" sz="2000" dirty="0"/>
              <a:t>Each change is documented so you don’t need to save duplicate versions of files over and over. Publishing code causes you to think about how your code is presented and encourages you to write documentation. </a:t>
            </a:r>
          </a:p>
        </p:txBody>
      </p:sp>
      <p:sp>
        <p:nvSpPr>
          <p:cNvPr id="19" name="TextBox 18">
            <a:extLst>
              <a:ext uri="{FF2B5EF4-FFF2-40B4-BE49-F238E27FC236}">
                <a16:creationId xmlns:a16="http://schemas.microsoft.com/office/drawing/2014/main" id="{341EEB89-D154-4D7A-B023-CEEA07335E77}"/>
              </a:ext>
            </a:extLst>
          </p:cNvPr>
          <p:cNvSpPr txBox="1"/>
          <p:nvPr/>
        </p:nvSpPr>
        <p:spPr>
          <a:xfrm>
            <a:off x="2822888" y="2459472"/>
            <a:ext cx="8011800" cy="1015663"/>
          </a:xfrm>
          <a:prstGeom prst="rect">
            <a:avLst/>
          </a:prstGeom>
          <a:noFill/>
        </p:spPr>
        <p:txBody>
          <a:bodyPr wrap="square" rtlCol="0">
            <a:spAutoFit/>
          </a:bodyPr>
          <a:lstStyle/>
          <a:p>
            <a:r>
              <a:rPr lang="en-US" sz="2000" dirty="0"/>
              <a:t>GitHub makes it easy for lab members to work together, or for external collaborators to work with you. Can control private or public access with ease.</a:t>
            </a:r>
          </a:p>
        </p:txBody>
      </p:sp>
      <p:sp>
        <p:nvSpPr>
          <p:cNvPr id="20" name="TextBox 19">
            <a:extLst>
              <a:ext uri="{FF2B5EF4-FFF2-40B4-BE49-F238E27FC236}">
                <a16:creationId xmlns:a16="http://schemas.microsoft.com/office/drawing/2014/main" id="{80EBA886-8084-4D05-9081-5885FCA55865}"/>
              </a:ext>
            </a:extLst>
          </p:cNvPr>
          <p:cNvSpPr txBox="1"/>
          <p:nvPr/>
        </p:nvSpPr>
        <p:spPr>
          <a:xfrm>
            <a:off x="2792114" y="5271076"/>
            <a:ext cx="8011800" cy="1015663"/>
          </a:xfrm>
          <a:prstGeom prst="rect">
            <a:avLst/>
          </a:prstGeom>
          <a:noFill/>
        </p:spPr>
        <p:txBody>
          <a:bodyPr wrap="square" rtlCol="0">
            <a:spAutoFit/>
          </a:bodyPr>
          <a:lstStyle/>
          <a:p>
            <a:r>
              <a:rPr lang="en-US" sz="2000" dirty="0"/>
              <a:t>Your repositories can be easily shared and enable your research code to be reproducible, for future use in your own lab, or for other people across the world using your research. </a:t>
            </a:r>
          </a:p>
        </p:txBody>
      </p:sp>
    </p:spTree>
    <p:extLst>
      <p:ext uri="{BB962C8B-B14F-4D97-AF65-F5344CB8AC3E}">
        <p14:creationId xmlns:p14="http://schemas.microsoft.com/office/powerpoint/2010/main" val="6846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B0593B-D40D-49E8-9B3B-DC8BB8CF2D7F}"/>
              </a:ext>
            </a:extLst>
          </p:cNvPr>
          <p:cNvSpPr>
            <a:spLocks noGrp="1"/>
          </p:cNvSpPr>
          <p:nvPr>
            <p:ph type="title"/>
          </p:nvPr>
        </p:nvSpPr>
        <p:spPr>
          <a:xfrm>
            <a:off x="643467" y="321734"/>
            <a:ext cx="10905066" cy="1135737"/>
          </a:xfrm>
        </p:spPr>
        <p:txBody>
          <a:bodyPr>
            <a:normAutofit/>
          </a:bodyPr>
          <a:lstStyle/>
          <a:p>
            <a:pPr algn="ctr"/>
            <a:r>
              <a:rPr lang="en-US" sz="3600" dirty="0"/>
              <a:t>Do your files look like this?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30321C2A-983E-428A-BE95-F8D23412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913" y="1457471"/>
            <a:ext cx="6545998" cy="3615839"/>
          </a:xfrm>
          <a:prstGeom prst="rect">
            <a:avLst/>
          </a:prstGeom>
        </p:spPr>
      </p:pic>
      <p:sp>
        <p:nvSpPr>
          <p:cNvPr id="11" name="Title 1">
            <a:extLst>
              <a:ext uri="{FF2B5EF4-FFF2-40B4-BE49-F238E27FC236}">
                <a16:creationId xmlns:a16="http://schemas.microsoft.com/office/drawing/2014/main" id="{71230853-B610-45D9-92EC-6C91A06098DD}"/>
              </a:ext>
            </a:extLst>
          </p:cNvPr>
          <p:cNvSpPr txBox="1">
            <a:spLocks/>
          </p:cNvSpPr>
          <p:nvPr/>
        </p:nvSpPr>
        <p:spPr>
          <a:xfrm>
            <a:off x="643467" y="525424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If so, you need git (version control).</a:t>
            </a:r>
          </a:p>
        </p:txBody>
      </p:sp>
    </p:spTree>
    <p:extLst>
      <p:ext uri="{BB962C8B-B14F-4D97-AF65-F5344CB8AC3E}">
        <p14:creationId xmlns:p14="http://schemas.microsoft.com/office/powerpoint/2010/main" val="2956949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2901</TotalTime>
  <Words>1346</Words>
  <Application>Microsoft Office PowerPoint</Application>
  <PresentationFormat>Widescreen</PresentationFormat>
  <Paragraphs>211</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Courier New</vt:lpstr>
      <vt:lpstr>PT Serif</vt:lpstr>
      <vt:lpstr>roboto</vt:lpstr>
      <vt:lpstr>Office Theme</vt:lpstr>
      <vt:lpstr>How (and why) to use GitHub for your research</vt:lpstr>
      <vt:lpstr>PowerPoint Presentation</vt:lpstr>
      <vt:lpstr>This is a big problem for usability and reproducibility.</vt:lpstr>
      <vt:lpstr>Usability</vt:lpstr>
      <vt:lpstr>What is GitHub?</vt:lpstr>
      <vt:lpstr>Git is a version control software that lets you save checkpoints of your work. Git runs locally.     GitHub is an online home for your Git projects.</vt:lpstr>
      <vt:lpstr>Core Features of using Git + GitHub</vt:lpstr>
      <vt:lpstr>Features of Git + GitHub</vt:lpstr>
      <vt:lpstr>Do your files look like this?</vt:lpstr>
      <vt:lpstr>One caveat, GitHub is not a place to store large datasets</vt:lpstr>
      <vt:lpstr>Why use GitHub?</vt:lpstr>
      <vt:lpstr>PowerPoint Presentation</vt:lpstr>
      <vt:lpstr>PowerPoint Presentation</vt:lpstr>
      <vt:lpstr>How to use GitHub? Part 1 – Setup</vt:lpstr>
      <vt:lpstr>We will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GitHub? Part 2 – Basic usage</vt:lpstr>
      <vt:lpstr>First, run some set-up commands.</vt:lpstr>
      <vt:lpstr>PowerPoint Presentation</vt:lpstr>
      <vt:lpstr>PowerPoint Presentation</vt:lpstr>
      <vt:lpstr>Quick Detour – How Git Works</vt:lpstr>
      <vt:lpstr>PowerPoint Presentation</vt:lpstr>
      <vt:lpstr>PowerPoint Presentation</vt:lpstr>
      <vt:lpstr>PowerPoint Presentation</vt:lpstr>
      <vt:lpstr>Links to helpful tutorials!</vt:lpstr>
      <vt:lpstr>We are here to help! Website: https://learn-bioinformatics.lan.omrf.org/ Booking: https://outlook.office365.com/owa/calendar/LearnBioinformaticsTest@okmedres.onmicrosoft.com/bookings/</vt:lpstr>
    </vt:vector>
  </TitlesOfParts>
  <Company>Oklahoma Medical Research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to use GitHub for your research</dc:title>
  <dc:creator>Nic Cejda</dc:creator>
  <cp:lastModifiedBy>Nic Cejda</cp:lastModifiedBy>
  <cp:revision>33</cp:revision>
  <dcterms:created xsi:type="dcterms:W3CDTF">2022-04-15T18:30:23Z</dcterms:created>
  <dcterms:modified xsi:type="dcterms:W3CDTF">2022-05-05T16:33:32Z</dcterms:modified>
</cp:coreProperties>
</file>